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147475867" r:id="rId5"/>
    <p:sldId id="2147476080" r:id="rId6"/>
    <p:sldId id="2147476109" r:id="rId7"/>
    <p:sldId id="2147476101" r:id="rId8"/>
    <p:sldId id="2147476102" r:id="rId9"/>
  </p:sldIdLst>
  <p:sldSz cx="9906000" cy="6858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7A816C9E-BD3A-4DFA-80F4-7170B20BF782}">
          <p14:sldIdLst>
            <p14:sldId id="2147475867"/>
            <p14:sldId id="2147476080"/>
            <p14:sldId id="2147476109"/>
            <p14:sldId id="2147476101"/>
            <p14:sldId id="2147476102"/>
          </p14:sldIdLst>
        </p14:section>
      </p14:sectionLst>
    </p:ext>
    <p:ext uri="{EFAFB233-063F-42B5-8137-9DF3F51BA10A}">
      <p15:sldGuideLst xmlns:p15="http://schemas.microsoft.com/office/powerpoint/2012/main">
        <p15:guide id="2" pos="104" userDrawn="1">
          <p15:clr>
            <a:srgbClr val="A4A3A4"/>
          </p15:clr>
        </p15:guide>
        <p15:guide id="3" pos="6159" userDrawn="1">
          <p15:clr>
            <a:srgbClr val="A4A3A4"/>
          </p15:clr>
        </p15:guide>
        <p15:guide id="4" orient="horz" pos="459" userDrawn="1">
          <p15:clr>
            <a:srgbClr val="A4A3A4"/>
          </p15:clr>
        </p15:guide>
        <p15:guide id="5" orient="horz" pos="822" userDrawn="1">
          <p15:clr>
            <a:srgbClr val="A4A3A4"/>
          </p15:clr>
        </p15:guide>
        <p15:guide id="6" orient="horz" pos="345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규렬/HAN KYU YEOL" initials="한KY" lastIdx="1" clrIdx="0">
    <p:extLst>
      <p:ext uri="{19B8F6BF-5375-455C-9EA6-DF929625EA0E}">
        <p15:presenceInfo xmlns:p15="http://schemas.microsoft.com/office/powerpoint/2012/main" userId="S-1-5-21-2257874596-2972208313-1499976633-55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546A"/>
    <a:srgbClr val="A0A0A0"/>
    <a:srgbClr val="ADADAD"/>
    <a:srgbClr val="0070C0"/>
    <a:srgbClr val="0D3F93"/>
    <a:srgbClr val="DDDDDD"/>
    <a:srgbClr val="4472C4"/>
    <a:srgbClr val="7F7F7F"/>
    <a:srgbClr val="0000FF"/>
    <a:srgbClr val="DAE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D71B3-6A36-4E89-B27F-5D9F10415105}" v="42" dt="2024-11-04T08:04:27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6" autoAdjust="0"/>
    <p:restoredTop sz="96279" autoAdjust="0"/>
  </p:normalViewPr>
  <p:slideViewPr>
    <p:cSldViewPr snapToGrid="0" showGuides="1">
      <p:cViewPr varScale="1">
        <p:scale>
          <a:sx n="79" d="100"/>
          <a:sy n="79" d="100"/>
        </p:scale>
        <p:origin x="1373" y="77"/>
      </p:cViewPr>
      <p:guideLst>
        <p:guide pos="104"/>
        <p:guide pos="6159"/>
        <p:guide orient="horz" pos="459"/>
        <p:guide orient="horz" pos="822"/>
        <p:guide orient="horz" pos="3453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영진/KIM YOUNG JIN" userId="S::youngjin.kim@hdel.co.kr::f327097d-1664-470a-b058-17f47610308a" providerId="AD" clId="Web-{16AD71B3-6A36-4E89-B27F-5D9F10415105}"/>
    <pc:docChg chg="modSld">
      <pc:chgData name="김영진/KIM YOUNG JIN" userId="S::youngjin.kim@hdel.co.kr::f327097d-1664-470a-b058-17f47610308a" providerId="AD" clId="Web-{16AD71B3-6A36-4E89-B27F-5D9F10415105}" dt="2024-11-04T08:04:16.323" v="3"/>
      <pc:docMkLst>
        <pc:docMk/>
      </pc:docMkLst>
      <pc:sldChg chg="addSp delSp">
        <pc:chgData name="김영진/KIM YOUNG JIN" userId="S::youngjin.kim@hdel.co.kr::f327097d-1664-470a-b058-17f47610308a" providerId="AD" clId="Web-{16AD71B3-6A36-4E89-B27F-5D9F10415105}" dt="2024-11-04T08:04:16.323" v="3"/>
        <pc:sldMkLst>
          <pc:docMk/>
          <pc:sldMk cId="600532193" sldId="2147475915"/>
        </pc:sldMkLst>
        <pc:spChg chg="add del">
          <ac:chgData name="김영진/KIM YOUNG JIN" userId="S::youngjin.kim@hdel.co.kr::f327097d-1664-470a-b058-17f47610308a" providerId="AD" clId="Web-{16AD71B3-6A36-4E89-B27F-5D9F10415105}" dt="2024-11-04T08:04:16.323" v="3"/>
          <ac:spMkLst>
            <pc:docMk/>
            <pc:sldMk cId="600532193" sldId="2147475915"/>
            <ac:spMk id="4" creationId="{39B638AF-A025-D110-5AAC-0E4E2FEC4FDF}"/>
          </ac:spMkLst>
        </pc:spChg>
        <pc:spChg chg="add del">
          <ac:chgData name="김영진/KIM YOUNG JIN" userId="S::youngjin.kim@hdel.co.kr::f327097d-1664-470a-b058-17f47610308a" providerId="AD" clId="Web-{16AD71B3-6A36-4E89-B27F-5D9F10415105}" dt="2024-11-04T08:04:16.323" v="2"/>
          <ac:spMkLst>
            <pc:docMk/>
            <pc:sldMk cId="600532193" sldId="2147475915"/>
            <ac:spMk id="5" creationId="{FDCCC058-21C4-9615-38FE-C819F727BF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809D1-AFAC-4A76-91DA-A32FAC97E813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371288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3" y="9371288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4E72E-A8FA-4525-8A04-76D92A093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73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4E72E-A8FA-4525-8A04-76D92A0933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5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968D1-1E5B-D0F2-97A4-72435BE08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610E13-E43D-626E-6F6C-4F71FF37B3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7EF35F-8586-E9DF-BA70-DBB0151B6B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F8DE8C-79DE-3471-BBAB-0F23DF3D8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4E72E-A8FA-4525-8A04-76D92A0933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221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3EBB4-EC69-6046-49A8-85FA39FC6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7A1525-0749-128C-524F-B64BCB7DD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5D2B55-FF2D-CB17-8846-4C3CA655D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D8DF36-5C39-13F5-F1AE-2EAF44E37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4E72E-A8FA-4525-8A04-76D92A0933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87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24B4D-2BAD-C13A-9F71-C21571499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4D9655-6969-88B1-3235-06BF1E2EF8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18C292-665A-F683-720A-04690BA5A2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29766-17A9-F38C-7470-70DDA917A0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4E72E-A8FA-4525-8A04-76D92A09330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695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45F89-5F91-5DE2-0C1A-66EC7213D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FE10B5-5277-1074-402B-3DEA3A3977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0216CC-AA7E-34C4-0611-A3AB837FB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38E074-9EEC-4035-D4E7-87A6D6502C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4E72E-A8FA-4525-8A04-76D92A09330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675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EF93-1D5D-4DBD-B8A9-47127BDC325E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A56D-109A-4B27-B343-0DD94EB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05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EF93-1D5D-4DBD-B8A9-47127BDC325E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A56D-109A-4B27-B343-0DD94EB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95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EF93-1D5D-4DBD-B8A9-47127BDC325E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A56D-109A-4B27-B343-0DD94EB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36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04C8BB8-693E-4E37-B03B-63432A7779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4157546"/>
            <a:ext cx="9906001" cy="3529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FBEED2-004E-4CA9-836E-326446B681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01272" y="6062773"/>
            <a:ext cx="2100057" cy="246547"/>
          </a:xfrm>
          <a:prstGeom prst="rect">
            <a:avLst/>
          </a:prstGeom>
        </p:spPr>
      </p:pic>
      <p:sp>
        <p:nvSpPr>
          <p:cNvPr id="10" name="제목 7">
            <a:extLst>
              <a:ext uri="{FF2B5EF4-FFF2-40B4-BE49-F238E27FC236}">
                <a16:creationId xmlns:a16="http://schemas.microsoft.com/office/drawing/2014/main" id="{5F0C027F-8366-46AF-8F5C-53551B6A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000" y="4869160"/>
            <a:ext cx="7200000" cy="720000"/>
          </a:xfrm>
          <a:prstGeom prst="rect">
            <a:avLst/>
          </a:prstGeom>
        </p:spPr>
        <p:txBody>
          <a:bodyPr anchor="ctr"/>
          <a:lstStyle>
            <a:lvl1pPr algn="ctr">
              <a:defRPr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67C072-5AF1-84F4-A30A-D12B27AE36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9906000" cy="415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76066"/>
      </p:ext>
    </p:extLst>
  </p:cSld>
  <p:clrMapOvr>
    <a:masterClrMapping/>
  </p:clrMapOvr>
  <p:transition spd="med"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04C8BB8-693E-4E37-B03B-63432A7779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" y="4157546"/>
            <a:ext cx="9906001" cy="35299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7FBEED2-004E-4CA9-836E-326446B681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01272" y="6062773"/>
            <a:ext cx="2100057" cy="246547"/>
          </a:xfrm>
          <a:prstGeom prst="rect">
            <a:avLst/>
          </a:prstGeom>
        </p:spPr>
      </p:pic>
      <p:sp>
        <p:nvSpPr>
          <p:cNvPr id="10" name="제목 7">
            <a:extLst>
              <a:ext uri="{FF2B5EF4-FFF2-40B4-BE49-F238E27FC236}">
                <a16:creationId xmlns:a16="http://schemas.microsoft.com/office/drawing/2014/main" id="{5F0C027F-8366-46AF-8F5C-53551B6AB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520" y="4869160"/>
            <a:ext cx="5184576" cy="1080000"/>
          </a:xfrm>
          <a:prstGeom prst="rect">
            <a:avLst/>
          </a:prstGeom>
        </p:spPr>
        <p:txBody>
          <a:bodyPr anchor="ctr"/>
          <a:lstStyle>
            <a:lvl1pPr algn="l">
              <a:defRPr sz="3200" b="1">
                <a:solidFill>
                  <a:schemeClr val="tx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5BAE96-606D-4309-B3B9-E75AF133D8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2" y="0"/>
            <a:ext cx="9910800" cy="415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49469"/>
      </p:ext>
    </p:extLst>
  </p:cSld>
  <p:clrMapOvr>
    <a:masterClrMapping/>
  </p:clrMapOvr>
  <p:transition spd="med"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문_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43" y="88723"/>
            <a:ext cx="1060301" cy="36211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45428FE-0335-466F-8D2A-661FE1A50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43135" r="22779" b="37486"/>
          <a:stretch/>
        </p:blipFill>
        <p:spPr>
          <a:xfrm flipV="1">
            <a:off x="0" y="530287"/>
            <a:ext cx="9906001" cy="79973"/>
          </a:xfrm>
          <a:prstGeom prst="rect">
            <a:avLst/>
          </a:prstGeom>
        </p:spPr>
      </p:pic>
      <p:sp>
        <p:nvSpPr>
          <p:cNvPr id="12" name="제목 2">
            <a:extLst>
              <a:ext uri="{FF2B5EF4-FFF2-40B4-BE49-F238E27FC236}">
                <a16:creationId xmlns:a16="http://schemas.microsoft.com/office/drawing/2014/main" id="{9C388B2E-1E52-46F2-941C-F8AD970A7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249" y="114394"/>
            <a:ext cx="4922481" cy="368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4173F7-F0FB-49E5-935C-170B875316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94462"/>
            <a:ext cx="9906001" cy="371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A74218-7581-496F-BAFE-F5457D3515B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615" y="6590548"/>
            <a:ext cx="1561356" cy="19777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83A6152-A121-4981-BA5E-0BEBC621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10467" y="6569665"/>
            <a:ext cx="485062" cy="226714"/>
          </a:xfrm>
        </p:spPr>
        <p:txBody>
          <a:bodyPr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209DA56D-109A-4B27-B343-0DD94EB4E1C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076D88E-71D9-45F5-9B54-6613B5F98E3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8" y="6588333"/>
            <a:ext cx="928253" cy="2060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175B7F0-CCA6-4C0E-B347-27FA56F587D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14" y="6584795"/>
            <a:ext cx="1743941" cy="21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250073"/>
      </p:ext>
    </p:extLst>
  </p:cSld>
  <p:clrMapOvr>
    <a:masterClrMapping/>
  </p:clrMapOvr>
  <p:transition spd="med"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문_화이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43" y="88723"/>
            <a:ext cx="1060301" cy="36211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45428FE-0335-466F-8D2A-661FE1A50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43135" r="22779" b="37486"/>
          <a:stretch/>
        </p:blipFill>
        <p:spPr>
          <a:xfrm flipV="1">
            <a:off x="0" y="530287"/>
            <a:ext cx="9906001" cy="79973"/>
          </a:xfrm>
          <a:prstGeom prst="rect">
            <a:avLst/>
          </a:prstGeom>
        </p:spPr>
      </p:pic>
      <p:sp>
        <p:nvSpPr>
          <p:cNvPr id="12" name="제목 2">
            <a:extLst>
              <a:ext uri="{FF2B5EF4-FFF2-40B4-BE49-F238E27FC236}">
                <a16:creationId xmlns:a16="http://schemas.microsoft.com/office/drawing/2014/main" id="{9C388B2E-1E52-46F2-941C-F8AD970A7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249" y="114394"/>
            <a:ext cx="4922481" cy="368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E9DCCC0-5E4A-43D2-ABD4-B91004808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6493164"/>
            <a:ext cx="9906001" cy="3740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60E7DC5-BE40-4717-9BF3-CA45A949EC2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615" y="6590548"/>
            <a:ext cx="1561356" cy="197772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AE9E12D-6E46-495E-BC86-DBFA0FD7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10467" y="6569665"/>
            <a:ext cx="485062" cy="226714"/>
          </a:xfrm>
        </p:spPr>
        <p:txBody>
          <a:bodyPr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209DA56D-109A-4B27-B343-0DD94EB4E1C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A388F4C-8CA2-4F21-848E-95080A6C61A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99" y="6586690"/>
            <a:ext cx="1457857" cy="24880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C5F12BC-0A79-418B-9571-7581B096459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8" y="6590548"/>
            <a:ext cx="966080" cy="2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00890"/>
      </p:ext>
    </p:extLst>
  </p:cSld>
  <p:clrMapOvr>
    <a:masterClrMapping/>
  </p:clrMapOvr>
  <p:transition spd="med">
    <p:fade/>
  </p:transition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글_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43" y="88723"/>
            <a:ext cx="1060301" cy="36211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45428FE-0335-466F-8D2A-661FE1A50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43135" r="22779" b="37486"/>
          <a:stretch/>
        </p:blipFill>
        <p:spPr>
          <a:xfrm flipV="1">
            <a:off x="0" y="530287"/>
            <a:ext cx="9906001" cy="79973"/>
          </a:xfrm>
          <a:prstGeom prst="rect">
            <a:avLst/>
          </a:prstGeom>
        </p:spPr>
      </p:pic>
      <p:sp>
        <p:nvSpPr>
          <p:cNvPr id="12" name="제목 2">
            <a:extLst>
              <a:ext uri="{FF2B5EF4-FFF2-40B4-BE49-F238E27FC236}">
                <a16:creationId xmlns:a16="http://schemas.microsoft.com/office/drawing/2014/main" id="{9C388B2E-1E52-46F2-941C-F8AD970A7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249" y="114394"/>
            <a:ext cx="4922481" cy="368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14173F7-F0FB-49E5-935C-170B875316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94462"/>
            <a:ext cx="9906001" cy="37147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83A6152-A121-4981-BA5E-0BEBC621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10467" y="6569665"/>
            <a:ext cx="485062" cy="226714"/>
          </a:xfrm>
        </p:spPr>
        <p:txBody>
          <a:bodyPr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209DA56D-109A-4B27-B343-0DD94EB4E1C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076D88E-71D9-45F5-9B54-6613B5F98E3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98" y="6588333"/>
            <a:ext cx="928253" cy="20607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175B7F0-CCA6-4C0E-B347-27FA56F587D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614" y="6584795"/>
            <a:ext cx="1743941" cy="2131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C611E60-B7C4-4C90-9923-DB38064BAAD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36" y="6560546"/>
            <a:ext cx="1404072" cy="2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39882"/>
      </p:ext>
    </p:extLst>
  </p:cSld>
  <p:clrMapOvr>
    <a:masterClrMapping/>
  </p:clrMapOvr>
  <p:transition spd="med"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글_화이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43" y="88723"/>
            <a:ext cx="1060301" cy="36211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45428FE-0335-466F-8D2A-661FE1A50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43135" r="22779" b="37486"/>
          <a:stretch/>
        </p:blipFill>
        <p:spPr>
          <a:xfrm flipV="1">
            <a:off x="0" y="530287"/>
            <a:ext cx="9906001" cy="79973"/>
          </a:xfrm>
          <a:prstGeom prst="rect">
            <a:avLst/>
          </a:prstGeom>
        </p:spPr>
      </p:pic>
      <p:sp>
        <p:nvSpPr>
          <p:cNvPr id="12" name="제목 2">
            <a:extLst>
              <a:ext uri="{FF2B5EF4-FFF2-40B4-BE49-F238E27FC236}">
                <a16:creationId xmlns:a16="http://schemas.microsoft.com/office/drawing/2014/main" id="{9C388B2E-1E52-46F2-941C-F8AD970A7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249" y="114394"/>
            <a:ext cx="4922481" cy="368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 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E9DCCC0-5E4A-43D2-ABD4-B910048086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" y="6493164"/>
            <a:ext cx="9906001" cy="374071"/>
          </a:xfrm>
          <a:prstGeom prst="rect">
            <a:avLst/>
          </a:prstGeom>
        </p:spPr>
      </p:pic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AAE9E12D-6E46-495E-BC86-DBFA0FD79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10467" y="6569665"/>
            <a:ext cx="485062" cy="226714"/>
          </a:xfrm>
        </p:spPr>
        <p:txBody>
          <a:bodyPr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209DA56D-109A-4B27-B343-0DD94EB4E1C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A388F4C-8CA2-4F21-848E-95080A6C61A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99" y="6586690"/>
            <a:ext cx="1457857" cy="24880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C5F12BC-0A79-418B-9571-7581B096459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8" y="6590548"/>
            <a:ext cx="966080" cy="2144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F9554E-B250-481E-8F8B-DB8124523AF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36" y="6560546"/>
            <a:ext cx="1404072" cy="25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1131"/>
      </p:ext>
    </p:extLst>
  </p:cSld>
  <p:clrMapOvr>
    <a:masterClrMapping/>
  </p:clrMapOvr>
  <p:transition spd="med">
    <p:fade/>
  </p:transition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05B6151-CC22-4A1C-AF28-DC7F7B915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94462"/>
            <a:ext cx="9906001" cy="371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86843A-536F-471C-BFCA-49D28756ED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36" y="6560546"/>
            <a:ext cx="1404072" cy="253590"/>
          </a:xfrm>
          <a:prstGeom prst="rect">
            <a:avLst/>
          </a:prstGeom>
        </p:spPr>
      </p:pic>
      <p:sp>
        <p:nvSpPr>
          <p:cNvPr id="10" name="제목 2">
            <a:extLst>
              <a:ext uri="{FF2B5EF4-FFF2-40B4-BE49-F238E27FC236}">
                <a16:creationId xmlns:a16="http://schemas.microsoft.com/office/drawing/2014/main" id="{EE245714-38FE-4C0B-872F-E7FF19400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249" y="114394"/>
            <a:ext cx="4922481" cy="368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3AEC70-1618-42CB-B744-B86DF5021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43135" r="22779" b="37486"/>
          <a:stretch/>
        </p:blipFill>
        <p:spPr>
          <a:xfrm flipV="1">
            <a:off x="0" y="530287"/>
            <a:ext cx="9906001" cy="79973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27060A3-3457-499F-A14B-817A0808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10467" y="6569665"/>
            <a:ext cx="485062" cy="226714"/>
          </a:xfrm>
        </p:spPr>
        <p:txBody>
          <a:bodyPr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209DA56D-109A-4B27-B343-0DD94EB4E1C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AE5952F-5513-419D-961A-2890423FC7F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43" y="88723"/>
            <a:ext cx="1060301" cy="3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76437"/>
      </p:ext>
    </p:extLst>
  </p:cSld>
  <p:clrMapOvr>
    <a:masterClrMapping/>
  </p:clrMapOvr>
  <p:transition spd="med">
    <p:fade/>
  </p:transition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05B6151-CC22-4A1C-AF28-DC7F7B915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94462"/>
            <a:ext cx="9906000" cy="371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86843A-536F-471C-BFCA-49D28756ED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36" y="6560546"/>
            <a:ext cx="1404072" cy="253590"/>
          </a:xfrm>
          <a:prstGeom prst="rect">
            <a:avLst/>
          </a:prstGeom>
        </p:spPr>
      </p:pic>
      <p:sp>
        <p:nvSpPr>
          <p:cNvPr id="10" name="제목 2">
            <a:extLst>
              <a:ext uri="{FF2B5EF4-FFF2-40B4-BE49-F238E27FC236}">
                <a16:creationId xmlns:a16="http://schemas.microsoft.com/office/drawing/2014/main" id="{EE245714-38FE-4C0B-872F-E7FF19400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249" y="114394"/>
            <a:ext cx="4922481" cy="368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3AEC70-1618-42CB-B744-B86DF5021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43135" r="22779" b="37486"/>
          <a:stretch/>
        </p:blipFill>
        <p:spPr>
          <a:xfrm flipV="1">
            <a:off x="0" y="530287"/>
            <a:ext cx="9906001" cy="79973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27060A3-3457-499F-A14B-817A0808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10467" y="6569665"/>
            <a:ext cx="485062" cy="226714"/>
          </a:xfrm>
        </p:spPr>
        <p:txBody>
          <a:bodyPr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209DA56D-109A-4B27-B343-0DD94EB4E1C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AE5952F-5513-419D-961A-2890423FC7F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43" y="88723"/>
            <a:ext cx="1060301" cy="3621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300E729-5F90-44A8-B8B4-22C80982B53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30" y="6560429"/>
            <a:ext cx="1716719" cy="2929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41895B-BDCC-4665-B53F-85D8FC302DF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7" y="6588441"/>
            <a:ext cx="975571" cy="21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32257"/>
      </p:ext>
    </p:extLst>
  </p:cSld>
  <p:clrMapOvr>
    <a:masterClrMapping/>
  </p:clrMapOvr>
  <p:transition spd="med"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EF93-1D5D-4DBD-B8A9-47127BDC325E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A56D-109A-4B27-B343-0DD94EB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619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05B6151-CC22-4A1C-AF28-DC7F7B915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94462"/>
            <a:ext cx="9906000" cy="371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86843A-536F-471C-BFCA-49D28756ED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36" y="6560546"/>
            <a:ext cx="1404072" cy="253590"/>
          </a:xfrm>
          <a:prstGeom prst="rect">
            <a:avLst/>
          </a:prstGeom>
        </p:spPr>
      </p:pic>
      <p:sp>
        <p:nvSpPr>
          <p:cNvPr id="10" name="제목 2">
            <a:extLst>
              <a:ext uri="{FF2B5EF4-FFF2-40B4-BE49-F238E27FC236}">
                <a16:creationId xmlns:a16="http://schemas.microsoft.com/office/drawing/2014/main" id="{EE245714-38FE-4C0B-872F-E7FF19400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249" y="114394"/>
            <a:ext cx="4922481" cy="368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3AEC70-1618-42CB-B744-B86DF5021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43135" r="22779" b="37486"/>
          <a:stretch/>
        </p:blipFill>
        <p:spPr>
          <a:xfrm flipV="1">
            <a:off x="0" y="530287"/>
            <a:ext cx="9906001" cy="79973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27060A3-3457-499F-A14B-817A0808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10467" y="6569665"/>
            <a:ext cx="485062" cy="226714"/>
          </a:xfrm>
        </p:spPr>
        <p:txBody>
          <a:bodyPr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209DA56D-109A-4B27-B343-0DD94EB4E1C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AE5952F-5513-419D-961A-2890423FC7F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43" y="88723"/>
            <a:ext cx="1060301" cy="36211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B76818A-BD88-4350-9241-CA8922DB0BC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8" y="6573983"/>
            <a:ext cx="1021234" cy="22671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13116E9-AAB5-4112-98D6-0B7DF61DECB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875" y="6569782"/>
            <a:ext cx="1561181" cy="26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537865"/>
      </p:ext>
    </p:extLst>
  </p:cSld>
  <p:clrMapOvr>
    <a:masterClrMapping/>
  </p:clrMapOvr>
  <p:transition spd="med">
    <p:fade/>
  </p:transition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문_회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05B6151-CC22-4A1C-AF28-DC7F7B915A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94462"/>
            <a:ext cx="9906001" cy="3714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43" y="88723"/>
            <a:ext cx="1060301" cy="36211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45428FE-0335-466F-8D2A-661FE1A50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43135" r="22779" b="37486"/>
          <a:stretch/>
        </p:blipFill>
        <p:spPr>
          <a:xfrm flipV="1">
            <a:off x="0" y="530287"/>
            <a:ext cx="9906001" cy="799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60F39B-E7F3-426B-81B0-53580C52F64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615" y="6590548"/>
            <a:ext cx="1561356" cy="19777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ABA066-3D2C-4C2E-80B4-2A47A62F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10467" y="6569665"/>
            <a:ext cx="485062" cy="226714"/>
          </a:xfrm>
        </p:spPr>
        <p:txBody>
          <a:bodyPr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209DA56D-109A-4B27-B343-0DD94EB4E1C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9C388B2E-1E52-46F2-941C-F8AD970A7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249" y="114394"/>
            <a:ext cx="4922481" cy="368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01F2B1A-BF69-4D0B-AEF6-4583FDC8EF9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99" y="6586690"/>
            <a:ext cx="1457857" cy="2488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AEFFD8C-5BF3-40A1-8771-7368E6F8404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8" y="6590548"/>
            <a:ext cx="966080" cy="2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85112"/>
      </p:ext>
    </p:extLst>
  </p:cSld>
  <p:clrMapOvr>
    <a:masterClrMapping/>
  </p:clrMapOvr>
  <p:transition spd="med">
    <p:fade/>
  </p:transition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영문_그라데이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BCED2CF2-E13E-42C9-89F4-0A8530418DC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94462"/>
            <a:ext cx="9906000" cy="37147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43" y="88723"/>
            <a:ext cx="1060301" cy="36211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45428FE-0335-466F-8D2A-661FE1A50C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43135" r="22779" b="37486"/>
          <a:stretch/>
        </p:blipFill>
        <p:spPr>
          <a:xfrm flipV="1">
            <a:off x="0" y="530287"/>
            <a:ext cx="9906001" cy="799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60F39B-E7F3-426B-81B0-53580C52F64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615" y="6590548"/>
            <a:ext cx="1561356" cy="197772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FABA066-3D2C-4C2E-80B4-2A47A62F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10467" y="6569665"/>
            <a:ext cx="485062" cy="226714"/>
          </a:xfrm>
        </p:spPr>
        <p:txBody>
          <a:bodyPr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209DA56D-109A-4B27-B343-0DD94EB4E1C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9C388B2E-1E52-46F2-941C-F8AD970A7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249" y="114394"/>
            <a:ext cx="4922481" cy="368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 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13E8F82-D51C-429B-984A-15707DC0833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99" y="6586690"/>
            <a:ext cx="1457857" cy="24880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7ED998-4403-45C9-90F4-738E34B3D5C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8" y="6590548"/>
            <a:ext cx="966080" cy="2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27258"/>
      </p:ext>
    </p:extLst>
  </p:cSld>
  <p:clrMapOvr>
    <a:masterClrMapping/>
  </p:clrMapOvr>
  <p:transition spd="med">
    <p:fade/>
  </p:transition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글_회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B80873AE-05CA-4F7F-B521-D8114EBD24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94462"/>
            <a:ext cx="9906001" cy="371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86843A-536F-471C-BFCA-49D28756ED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36" y="6560546"/>
            <a:ext cx="1404072" cy="253590"/>
          </a:xfrm>
          <a:prstGeom prst="rect">
            <a:avLst/>
          </a:prstGeom>
        </p:spPr>
      </p:pic>
      <p:sp>
        <p:nvSpPr>
          <p:cNvPr id="10" name="제목 2">
            <a:extLst>
              <a:ext uri="{FF2B5EF4-FFF2-40B4-BE49-F238E27FC236}">
                <a16:creationId xmlns:a16="http://schemas.microsoft.com/office/drawing/2014/main" id="{EE245714-38FE-4C0B-872F-E7FF19400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249" y="114394"/>
            <a:ext cx="4922481" cy="368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3AEC70-1618-42CB-B744-B86DF5021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43135" r="22779" b="37486"/>
          <a:stretch/>
        </p:blipFill>
        <p:spPr>
          <a:xfrm flipV="1">
            <a:off x="0" y="530287"/>
            <a:ext cx="9906001" cy="79973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27060A3-3457-499F-A14B-817A0808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10467" y="6569665"/>
            <a:ext cx="485062" cy="226714"/>
          </a:xfrm>
        </p:spPr>
        <p:txBody>
          <a:bodyPr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209DA56D-109A-4B27-B343-0DD94EB4E1C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AE5952F-5513-419D-961A-2890423FC7F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43" y="88723"/>
            <a:ext cx="1060301" cy="3621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BB2B25C-50EB-4560-9F96-65E1A0B3D85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99" y="6586690"/>
            <a:ext cx="1457857" cy="2488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64CAAD-7BB8-4F6D-BDA4-CBC003F6667A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8" y="6590548"/>
            <a:ext cx="966080" cy="2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31450"/>
      </p:ext>
    </p:extLst>
  </p:cSld>
  <p:clrMapOvr>
    <a:masterClrMapping/>
  </p:clrMapOvr>
  <p:transition spd="med"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한글_그라데이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CAACAA56-9DBB-4C20-9454-7B656908F6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494462"/>
            <a:ext cx="9906000" cy="371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B86843A-536F-471C-BFCA-49D28756ED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236" y="6560546"/>
            <a:ext cx="1404072" cy="253590"/>
          </a:xfrm>
          <a:prstGeom prst="rect">
            <a:avLst/>
          </a:prstGeom>
        </p:spPr>
      </p:pic>
      <p:sp>
        <p:nvSpPr>
          <p:cNvPr id="10" name="제목 2">
            <a:extLst>
              <a:ext uri="{FF2B5EF4-FFF2-40B4-BE49-F238E27FC236}">
                <a16:creationId xmlns:a16="http://schemas.microsoft.com/office/drawing/2014/main" id="{EE245714-38FE-4C0B-872F-E7FF19400D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248" y="114394"/>
            <a:ext cx="8280000" cy="36846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2000" b="1" spc="-15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마스터 제목 스타일 편집 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D3AEC70-1618-42CB-B744-B86DF5021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43135" r="22779" b="37486"/>
          <a:stretch/>
        </p:blipFill>
        <p:spPr>
          <a:xfrm flipV="1">
            <a:off x="0" y="530287"/>
            <a:ext cx="9906001" cy="79973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27060A3-3457-499F-A14B-817A0808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10467" y="6569665"/>
            <a:ext cx="485062" cy="226714"/>
          </a:xfrm>
        </p:spPr>
        <p:txBody>
          <a:bodyPr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209DA56D-109A-4B27-B343-0DD94EB4E1CA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AE5952F-5513-419D-961A-2890423FC7F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0443" y="88723"/>
            <a:ext cx="1060301" cy="3621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F3A35BE-959C-4204-9755-14AAADD33A3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99" y="6586690"/>
            <a:ext cx="1457857" cy="24880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BA56A4B-EE74-4D51-8FCA-B07CE9B76A0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8" y="6590548"/>
            <a:ext cx="966080" cy="2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95471"/>
      </p:ext>
    </p:extLst>
  </p:cSld>
  <p:clrMapOvr>
    <a:masterClrMapping/>
  </p:clrMapOvr>
  <p:transition spd="med">
    <p:fade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EF93-1D5D-4DBD-B8A9-47127BDC325E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A56D-109A-4B27-B343-0DD94EB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66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EF93-1D5D-4DBD-B8A9-47127BDC325E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A56D-109A-4B27-B343-0DD94EB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57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EF93-1D5D-4DBD-B8A9-47127BDC325E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A56D-109A-4B27-B343-0DD94EB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02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EF93-1D5D-4DBD-B8A9-47127BDC325E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A56D-109A-4B27-B343-0DD94EB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718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EF93-1D5D-4DBD-B8A9-47127BDC325E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A56D-109A-4B27-B343-0DD94EB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24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EF93-1D5D-4DBD-B8A9-47127BDC325E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A56D-109A-4B27-B343-0DD94EB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76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EEF93-1D5D-4DBD-B8A9-47127BDC325E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DA56D-109A-4B27-B343-0DD94EB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182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EEF93-1D5D-4DBD-B8A9-47127BDC325E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DA56D-109A-4B27-B343-0DD94EB4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87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6" r:id="rId12"/>
    <p:sldLayoutId id="2147483688" r:id="rId13"/>
    <p:sldLayoutId id="2147483677" r:id="rId14"/>
    <p:sldLayoutId id="2147483680" r:id="rId15"/>
    <p:sldLayoutId id="2147483681" r:id="rId16"/>
    <p:sldLayoutId id="2147483682" r:id="rId17"/>
    <p:sldLayoutId id="2147483675" r:id="rId18"/>
    <p:sldLayoutId id="2147483679" r:id="rId19"/>
    <p:sldLayoutId id="2147483678" r:id="rId20"/>
    <p:sldLayoutId id="2147483683" r:id="rId21"/>
    <p:sldLayoutId id="2147483684" r:id="rId22"/>
    <p:sldLayoutId id="2147483685" r:id="rId23"/>
    <p:sldLayoutId id="2147483686" r:id="rId2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D2398-20FE-AD69-F40C-BD3CB96D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400" dirty="0">
                <a:latin typeface="+mj-ea"/>
              </a:rPr>
              <a:t>3D</a:t>
            </a:r>
            <a:r>
              <a:rPr lang="ko-KR" altLang="en-US" sz="2400" dirty="0">
                <a:latin typeface="+mj-ea"/>
              </a:rPr>
              <a:t> 환경 설정 설치 가이드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15B9A-D772-3650-86BF-87C6263A7790}"/>
              </a:ext>
            </a:extLst>
          </p:cNvPr>
          <p:cNvSpPr txBox="1"/>
          <p:nvPr/>
        </p:nvSpPr>
        <p:spPr>
          <a:xfrm>
            <a:off x="3583684" y="5581246"/>
            <a:ext cx="2738633" cy="391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kumimoji="1" sz="2400" kern="11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Noto Sans Med" panose="020B05020405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800" b="1" dirty="0" err="1">
                <a:solidFill>
                  <a:schemeClr val="tx1"/>
                </a:solidFill>
              </a:rPr>
              <a:t>수배로직설계팀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42475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887FB-810D-F792-8372-A5C5AB213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992B166-3736-E7E0-CE01-C94B65DDC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8" y="824203"/>
            <a:ext cx="5991225" cy="347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7111AAC-85A2-ED38-A240-91B6DF65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설치 가이드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A035390-299F-DD5C-7397-C1E89594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10469" y="6563804"/>
            <a:ext cx="485062" cy="226714"/>
          </a:xfrm>
        </p:spPr>
        <p:txBody>
          <a:bodyPr/>
          <a:lstStyle/>
          <a:p>
            <a:fld id="{209DA56D-109A-4B27-B343-0DD94EB4E1C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F67014B-1572-1CAF-7B33-7E1C99BD87AC}"/>
              </a:ext>
            </a:extLst>
          </p:cNvPr>
          <p:cNvSpPr txBox="1"/>
          <p:nvPr/>
        </p:nvSpPr>
        <p:spPr>
          <a:xfrm>
            <a:off x="225622" y="670315"/>
            <a:ext cx="96422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1. HDELAddins_V1.0.0.6.exe 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설치파일 실행하여 설치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B1C5FB-A0D4-44FE-C150-B6907488AF5B}"/>
              </a:ext>
            </a:extLst>
          </p:cNvPr>
          <p:cNvSpPr txBox="1"/>
          <p:nvPr/>
        </p:nvSpPr>
        <p:spPr>
          <a:xfrm>
            <a:off x="4710469" y="693398"/>
            <a:ext cx="47104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100" dirty="0">
                <a:solidFill>
                  <a:srgbClr val="FF0000"/>
                </a:solidFill>
                <a:latin typeface="+mn-ea"/>
                <a:ea typeface="+mn-ea"/>
              </a:rPr>
              <a:t>※ </a:t>
            </a:r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</a:rPr>
              <a:t>재설치 시에는 제어판에서 프로그램 삭제 후</a:t>
            </a:r>
            <a:r>
              <a:rPr lang="en-US" altLang="ko-KR" sz="1100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100" dirty="0">
                <a:solidFill>
                  <a:srgbClr val="FF0000"/>
                </a:solidFill>
                <a:latin typeface="+mn-ea"/>
                <a:ea typeface="+mn-ea"/>
              </a:rPr>
              <a:t>설치 필수</a:t>
            </a:r>
            <a:endParaRPr lang="en-US" altLang="ko-KR" sz="11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922264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C18E9-6362-B952-7E7A-F181DC72A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33E71F7-FFB9-B1F4-B605-2FBE9A90B8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62"/>
          <a:stretch/>
        </p:blipFill>
        <p:spPr>
          <a:xfrm>
            <a:off x="495942" y="2009143"/>
            <a:ext cx="3395039" cy="25564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0B0F94-D239-221A-1588-9713FF1D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설치 가이드</a:t>
            </a:r>
            <a:endParaRPr lang="ko-KR" altLang="en-US" sz="16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4E55FA-BB9F-2A86-3CD8-00DD483E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10469" y="6563804"/>
            <a:ext cx="485062" cy="226714"/>
          </a:xfrm>
        </p:spPr>
        <p:txBody>
          <a:bodyPr/>
          <a:lstStyle/>
          <a:p>
            <a:fld id="{209DA56D-109A-4B27-B343-0DD94EB4E1C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11F8F4C-CB6B-624C-2D8E-C488A45DF4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19"/>
          <a:stretch/>
        </p:blipFill>
        <p:spPr>
          <a:xfrm>
            <a:off x="495942" y="1069226"/>
            <a:ext cx="2307109" cy="8010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3485DF-F10A-6C06-1DFF-F5482A7CEB4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190"/>
          <a:stretch/>
        </p:blipFill>
        <p:spPr>
          <a:xfrm>
            <a:off x="3297215" y="2649213"/>
            <a:ext cx="3274446" cy="24936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418C65-E88C-0BE7-6787-238D512A1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720" y="3896028"/>
            <a:ext cx="3309240" cy="249363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7639AB-1F84-BB73-675B-BCC15318A273}"/>
              </a:ext>
            </a:extLst>
          </p:cNvPr>
          <p:cNvSpPr/>
          <p:nvPr/>
        </p:nvSpPr>
        <p:spPr>
          <a:xfrm>
            <a:off x="1756732" y="1665491"/>
            <a:ext cx="528637" cy="173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ko-KR" altLang="en-US" sz="1200" b="1" spc="-15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40404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247469E-0F93-25EF-74B8-452BB6E8B71D}"/>
              </a:ext>
            </a:extLst>
          </p:cNvPr>
          <p:cNvSpPr/>
          <p:nvPr/>
        </p:nvSpPr>
        <p:spPr>
          <a:xfrm>
            <a:off x="2561909" y="4351507"/>
            <a:ext cx="619441" cy="1845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ko-KR" altLang="en-US" sz="1200" b="1" spc="-15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40404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B704F2-406F-A909-8BE8-CAE35377D0E9}"/>
              </a:ext>
            </a:extLst>
          </p:cNvPr>
          <p:cNvSpPr txBox="1"/>
          <p:nvPr/>
        </p:nvSpPr>
        <p:spPr>
          <a:xfrm>
            <a:off x="224815" y="653238"/>
            <a:ext cx="8033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2. [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확인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 – [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다음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 – [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설치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 [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마침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E91E06-33E9-36DA-9F33-31DA9EB2F7F0}"/>
              </a:ext>
            </a:extLst>
          </p:cNvPr>
          <p:cNvSpPr/>
          <p:nvPr/>
        </p:nvSpPr>
        <p:spPr>
          <a:xfrm>
            <a:off x="5305109" y="4932532"/>
            <a:ext cx="619441" cy="1845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ko-KR" altLang="en-US" sz="1200" b="1" spc="-15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40404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19E239-6060-E8E4-8848-170CAB9C9F9D}"/>
              </a:ext>
            </a:extLst>
          </p:cNvPr>
          <p:cNvSpPr/>
          <p:nvPr/>
        </p:nvSpPr>
        <p:spPr>
          <a:xfrm>
            <a:off x="8257859" y="6208882"/>
            <a:ext cx="619441" cy="1845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>
            <a:no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endParaRPr lang="ko-KR" altLang="en-US" sz="1200" b="1" spc="-150" dirty="0">
              <a:ln>
                <a:solidFill>
                  <a:srgbClr val="4472C4">
                    <a:alpha val="0"/>
                  </a:srgbClr>
                </a:solidFill>
              </a:ln>
              <a:solidFill>
                <a:srgbClr val="404040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763001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0780D-D381-CBD3-1A28-1664FEA7D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10729FF-B58B-CFAF-1B83-F27BB9A5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10469" y="6563804"/>
            <a:ext cx="485062" cy="226714"/>
          </a:xfrm>
        </p:spPr>
        <p:txBody>
          <a:bodyPr/>
          <a:lstStyle/>
          <a:p>
            <a:fld id="{209DA56D-109A-4B27-B343-0DD94EB4E1C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6AF372-A765-4EF5-03C6-0550A0502947}"/>
              </a:ext>
            </a:extLst>
          </p:cNvPr>
          <p:cNvSpPr txBox="1"/>
          <p:nvPr/>
        </p:nvSpPr>
        <p:spPr>
          <a:xfrm>
            <a:off x="244672" y="437340"/>
            <a:ext cx="7213403" cy="1908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3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3. Inventor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를 실행합니다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.</a:t>
            </a:r>
          </a:p>
          <a:p>
            <a:pPr>
              <a:lnSpc>
                <a:spcPct val="3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4. ‘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애드인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관리자 보안경고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’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메시지 팝업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300000"/>
              </a:lnSpc>
            </a:pPr>
            <a:r>
              <a:rPr lang="en-US" altLang="ko-KR" dirty="0">
                <a:latin typeface="+mn-ea"/>
                <a:ea typeface="+mn-ea"/>
              </a:rPr>
              <a:t>5. ‘</a:t>
            </a:r>
            <a:r>
              <a:rPr lang="ko-KR" altLang="en-US" dirty="0" err="1">
                <a:latin typeface="+mn-ea"/>
                <a:ea typeface="+mn-ea"/>
              </a:rPr>
              <a:t>애드인</a:t>
            </a:r>
            <a:r>
              <a:rPr lang="ko-KR" altLang="en-US" dirty="0">
                <a:latin typeface="+mn-ea"/>
                <a:ea typeface="+mn-ea"/>
              </a:rPr>
              <a:t> 관리자 시작</a:t>
            </a:r>
            <a:r>
              <a:rPr lang="en-US" altLang="ko-KR" dirty="0">
                <a:latin typeface="+mn-ea"/>
                <a:ea typeface="+mn-ea"/>
              </a:rPr>
              <a:t>‘ </a:t>
            </a:r>
            <a:r>
              <a:rPr lang="ko-KR" altLang="en-US" dirty="0">
                <a:latin typeface="+mn-ea"/>
                <a:ea typeface="+mn-ea"/>
              </a:rPr>
              <a:t>클릭하여 </a:t>
            </a:r>
            <a:r>
              <a:rPr lang="en-US" altLang="ko-KR" dirty="0">
                <a:latin typeface="+mn-ea"/>
                <a:ea typeface="+mn-ea"/>
              </a:rPr>
              <a:t>‘</a:t>
            </a:r>
            <a:r>
              <a:rPr lang="ko-KR" altLang="en-US" dirty="0" err="1">
                <a:latin typeface="+mn-ea"/>
                <a:ea typeface="+mn-ea"/>
              </a:rPr>
              <a:t>애드인</a:t>
            </a:r>
            <a:r>
              <a:rPr lang="ko-KR" altLang="en-US" dirty="0">
                <a:latin typeface="+mn-ea"/>
                <a:ea typeface="+mn-ea"/>
              </a:rPr>
              <a:t> 관리자</a:t>
            </a:r>
            <a:r>
              <a:rPr lang="en-US" altLang="ko-KR" dirty="0">
                <a:latin typeface="+mn-ea"/>
                <a:ea typeface="+mn-ea"/>
              </a:rPr>
              <a:t>’ </a:t>
            </a:r>
            <a:r>
              <a:rPr lang="ko-KR" altLang="en-US" dirty="0">
                <a:latin typeface="+mn-ea"/>
                <a:ea typeface="+mn-ea"/>
              </a:rPr>
              <a:t>화면으로 이동합니다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en-US" altLang="ko-KR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EA41199-2DA9-7574-FEFA-3D03D47000DC}"/>
              </a:ext>
            </a:extLst>
          </p:cNvPr>
          <p:cNvGrpSpPr/>
          <p:nvPr/>
        </p:nvGrpSpPr>
        <p:grpSpPr>
          <a:xfrm>
            <a:off x="485775" y="2453144"/>
            <a:ext cx="4914899" cy="3105583"/>
            <a:chOff x="571500" y="2116270"/>
            <a:chExt cx="4914899" cy="3105583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847B8E4-C059-9139-951E-FBE049F37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59" r="1328"/>
            <a:stretch/>
          </p:blipFill>
          <p:spPr>
            <a:xfrm>
              <a:off x="571500" y="2116270"/>
              <a:ext cx="4914899" cy="3105583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5DFE578-8450-14C7-CF82-9313ADCAEFFF}"/>
                </a:ext>
              </a:extLst>
            </p:cNvPr>
            <p:cNvSpPr/>
            <p:nvPr/>
          </p:nvSpPr>
          <p:spPr>
            <a:xfrm>
              <a:off x="2824351" y="4788612"/>
              <a:ext cx="1747649" cy="30726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</a:pPr>
              <a:endParaRPr lang="ko-KR" altLang="en-US" sz="1200" b="1" spc="-1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404040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sp>
        <p:nvSpPr>
          <p:cNvPr id="7" name="제목 6">
            <a:extLst>
              <a:ext uri="{FF2B5EF4-FFF2-40B4-BE49-F238E27FC236}">
                <a16:creationId xmlns:a16="http://schemas.microsoft.com/office/drawing/2014/main" id="{D6256620-C8BB-B73A-DA05-FDB8F173A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설치 가이드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8888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C019C-4C2E-504E-6597-0273DA974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7BB54-6D41-6EEB-7244-972EE53DD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  <a:ea typeface="+mj-ea"/>
              </a:rPr>
              <a:t>설치 가이드</a:t>
            </a:r>
            <a:endParaRPr lang="ko-KR" altLang="en-US" sz="1600" spc="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41092A7-39AB-D0C9-C681-03508EEA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10469" y="6563804"/>
            <a:ext cx="485062" cy="226714"/>
          </a:xfrm>
        </p:spPr>
        <p:txBody>
          <a:bodyPr/>
          <a:lstStyle/>
          <a:p>
            <a:fld id="{209DA56D-109A-4B27-B343-0DD94EB4E1C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F433231-325F-E1E9-35DA-6E1A234C039E}"/>
              </a:ext>
            </a:extLst>
          </p:cNvPr>
          <p:cNvSpPr txBox="1"/>
          <p:nvPr/>
        </p:nvSpPr>
        <p:spPr>
          <a:xfrm>
            <a:off x="4102298" y="549532"/>
            <a:ext cx="580370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pPr>
              <a:lnSpc>
                <a:spcPct val="4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6. [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응용프로그램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탭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–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‘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HDELAddins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’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선택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400000"/>
              </a:lnSpc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7. ‘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로드 동작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‘ –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아래와 같이 체크 후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확인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</a:p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– [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로드됨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/</a:t>
            </a:r>
            <a:r>
              <a:rPr lang="ko-KR" alt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언로드됨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],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자동 로드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체크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  –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[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블록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]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해제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r>
              <a:rPr lang="en-US" altLang="ko-KR" sz="1400" dirty="0">
                <a:solidFill>
                  <a:srgbClr val="FF0000"/>
                </a:solidFill>
              </a:rPr>
              <a:t>     </a:t>
            </a:r>
            <a:r>
              <a:rPr lang="en-US" altLang="ko-KR" sz="1200" dirty="0">
                <a:solidFill>
                  <a:srgbClr val="FF0000"/>
                </a:solidFill>
                <a:latin typeface="맑은 고딕" panose="020B0503020000020004" pitchFamily="50" charset="-127"/>
              </a:rPr>
              <a:t>※ </a:t>
            </a:r>
            <a:r>
              <a:rPr lang="ko-KR" altLang="en-US" sz="1200" dirty="0">
                <a:solidFill>
                  <a:srgbClr val="FF0000"/>
                </a:solidFill>
              </a:rPr>
              <a:t>블록 해제 시에는 </a:t>
            </a:r>
            <a:r>
              <a:rPr lang="ko-KR" altLang="en-US" sz="1200" dirty="0" err="1">
                <a:solidFill>
                  <a:srgbClr val="FF0000"/>
                </a:solidFill>
              </a:rPr>
              <a:t>경고메세지</a:t>
            </a:r>
            <a:r>
              <a:rPr lang="ko-KR" altLang="en-US" sz="1200" dirty="0">
                <a:solidFill>
                  <a:srgbClr val="FF0000"/>
                </a:solidFill>
              </a:rPr>
              <a:t> 뜨지 않음</a:t>
            </a:r>
            <a:endParaRPr lang="en-US" altLang="ko-KR" sz="1200" dirty="0">
              <a:solidFill>
                <a:srgbClr val="FF0000"/>
              </a:solidFill>
            </a:endParaRPr>
          </a:p>
          <a:p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8. [HDEL]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탭 확인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C08E626-0969-C83D-5B13-A703CF3C4419}"/>
              </a:ext>
            </a:extLst>
          </p:cNvPr>
          <p:cNvGrpSpPr/>
          <p:nvPr/>
        </p:nvGrpSpPr>
        <p:grpSpPr>
          <a:xfrm>
            <a:off x="135785" y="762000"/>
            <a:ext cx="3787183" cy="5512838"/>
            <a:chOff x="5991224" y="762000"/>
            <a:chExt cx="3787183" cy="551283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F9E93AD-6D36-6F3F-097D-72D819A88C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91224" y="762000"/>
              <a:ext cx="3787183" cy="5512838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7D5E92E-E3AA-5909-6756-F85E2C87842F}"/>
                </a:ext>
              </a:extLst>
            </p:cNvPr>
            <p:cNvSpPr/>
            <p:nvPr/>
          </p:nvSpPr>
          <p:spPr>
            <a:xfrm>
              <a:off x="8077202" y="3985791"/>
              <a:ext cx="1066427" cy="9119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pPr algn="ctr">
                <a:lnSpc>
                  <a:spcPct val="120000"/>
                </a:lnSpc>
                <a:spcBef>
                  <a:spcPts val="600"/>
                </a:spcBef>
              </a:pPr>
              <a:endParaRPr lang="ko-KR" altLang="en-US" sz="1200" b="1" spc="-15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rgbClr val="404040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E561DC5-B9AA-5AEB-A9D9-E1812C1301B2}"/>
              </a:ext>
            </a:extLst>
          </p:cNvPr>
          <p:cNvGrpSpPr/>
          <p:nvPr/>
        </p:nvGrpSpPr>
        <p:grpSpPr>
          <a:xfrm>
            <a:off x="4244541" y="3724750"/>
            <a:ext cx="2759608" cy="1977460"/>
            <a:chOff x="0" y="0"/>
            <a:chExt cx="3105509" cy="222561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EC36554-160B-0C7B-3A49-3193163F27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1411" b="9811"/>
            <a:stretch/>
          </p:blipFill>
          <p:spPr>
            <a:xfrm>
              <a:off x="0" y="0"/>
              <a:ext cx="3105509" cy="2225616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C7882F2-66CA-5FCA-7F91-A051AD321BAF}"/>
                </a:ext>
              </a:extLst>
            </p:cNvPr>
            <p:cNvSpPr/>
            <p:nvPr/>
          </p:nvSpPr>
          <p:spPr>
            <a:xfrm>
              <a:off x="1988341" y="195793"/>
              <a:ext cx="475130" cy="2689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1388EAF-D018-AA21-45B9-C2CA049B490E}"/>
                </a:ext>
              </a:extLst>
            </p:cNvPr>
            <p:cNvSpPr/>
            <p:nvPr/>
          </p:nvSpPr>
          <p:spPr>
            <a:xfrm>
              <a:off x="105752" y="404737"/>
              <a:ext cx="735106" cy="2689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 rtlCol="0" anchor="ctr">
              <a:no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2516169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bg1">
              <a:lumMod val="65000"/>
            </a:schemeClr>
          </a:solidFill>
        </a:ln>
      </a:spPr>
      <a:bodyPr wrap="none" rtlCol="0" anchor="ctr">
        <a:noAutofit/>
      </a:bodyPr>
      <a:lstStyle>
        <a:defPPr algn="ctr">
          <a:lnSpc>
            <a:spcPct val="120000"/>
          </a:lnSpc>
          <a:spcBef>
            <a:spcPts val="600"/>
          </a:spcBef>
          <a:defRPr sz="1200" b="1" spc="-150" dirty="0" smtClean="0">
            <a:ln>
              <a:solidFill>
                <a:srgbClr val="4472C4">
                  <a:alpha val="0"/>
                </a:srgbClr>
              </a:solidFill>
            </a:ln>
            <a:solidFill>
              <a:srgbClr val="404040"/>
            </a:solidFill>
            <a:latin typeface="맑은 고딕" panose="020F0502020204030204"/>
            <a:ea typeface="맑은 고딕" panose="020B0503020000020004" pitchFamily="50" charset="-127"/>
          </a:defRPr>
        </a:defPPr>
      </a:lstStyle>
    </a:spDef>
    <a:lnDef>
      <a:spPr>
        <a:ln>
          <a:solidFill>
            <a:schemeClr val="bg1">
              <a:lumMod val="50000"/>
            </a:schemeClr>
          </a:solidFill>
          <a:prstDash val="sys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93663" indent="-93663" algn="l">
          <a:lnSpc>
            <a:spcPct val="120000"/>
          </a:lnSpc>
          <a:spcBef>
            <a:spcPts val="600"/>
          </a:spcBef>
          <a:buFont typeface="Arial" panose="020B0604020202020204" pitchFamily="34" charset="0"/>
          <a:buChar char="•"/>
          <a:defRPr sz="1100" spc="-150" dirty="0">
            <a:ln>
              <a:solidFill>
                <a:srgbClr val="4472C4">
                  <a:alpha val="0"/>
                </a:srgbClr>
              </a:solidFill>
            </a:ln>
            <a:solidFill>
              <a:srgbClr val="404040"/>
            </a:solidFill>
            <a:latin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DF386252CFCD845AAFC35B6FC3CD7D8" ma:contentTypeVersion="4" ma:contentTypeDescription="새 문서를 만듭니다." ma:contentTypeScope="" ma:versionID="37dd6acbd0f6bd361f479cd248b19cbf">
  <xsd:schema xmlns:xsd="http://www.w3.org/2001/XMLSchema" xmlns:xs="http://www.w3.org/2001/XMLSchema" xmlns:p="http://schemas.microsoft.com/office/2006/metadata/properties" xmlns:ns2="ca99a4be-9882-401d-841b-f3391f6a1b0f" targetNamespace="http://schemas.microsoft.com/office/2006/metadata/properties" ma:root="true" ma:fieldsID="cd6ce83f4351b6e99857aebcd1d6bfd0" ns2:_="">
    <xsd:import namespace="ca99a4be-9882-401d-841b-f3391f6a1b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99a4be-9882-401d-841b-f3391f6a1b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AF69E7B-227D-4405-B1C0-397C434812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a99a4be-9882-401d-841b-f3391f6a1b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517551-EEC4-410A-B886-E2DCA83636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E56D7A-2D46-4B7E-BA80-D1261B341910}">
  <ds:schemaRefs>
    <ds:schemaRef ds:uri="http://www.w3.org/XML/1998/namespace"/>
    <ds:schemaRef ds:uri="http://purl.org/dc/terms/"/>
    <ds:schemaRef ds:uri="http://purl.org/dc/dcmitype/"/>
    <ds:schemaRef ds:uri="http://purl.org/dc/elements/1.1/"/>
    <ds:schemaRef ds:uri="ca99a4be-9882-401d-841b-f3391f6a1b0f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10054</TotalTime>
  <Words>148</Words>
  <Application>Microsoft Office PowerPoint</Application>
  <PresentationFormat>A4 용지(210x297mm)</PresentationFormat>
  <Paragraphs>29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Arial Narrow</vt:lpstr>
      <vt:lpstr>Calibri</vt:lpstr>
      <vt:lpstr>Calibri Light</vt:lpstr>
      <vt:lpstr>Office 테마</vt:lpstr>
      <vt:lpstr>3D 환경 설정 설치 가이드</vt:lpstr>
      <vt:lpstr>설치 가이드</vt:lpstr>
      <vt:lpstr>설치 가이드</vt:lpstr>
      <vt:lpstr>설치 가이드</vt:lpstr>
      <vt:lpstr>설치 가이드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중저속 범위 확장 실무자 Kick Off Meeting (GTLX)</dc:title>
  <cp:lastModifiedBy>강형주/KANG HYEONG JOO</cp:lastModifiedBy>
  <cp:revision>261</cp:revision>
  <cp:lastPrinted>2025-01-17T02:29:53Z</cp:lastPrinted>
  <dcterms:modified xsi:type="dcterms:W3CDTF">2025-02-27T07:41:58Z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d51960-f5ab-455f-8de0-bc0d6c02aaf3_Enabled">
    <vt:lpwstr>true</vt:lpwstr>
  </property>
  <property fmtid="{D5CDD505-2E9C-101B-9397-08002B2CF9AE}" pid="3" name="MSIP_Label_1fd51960-f5ab-455f-8de0-bc0d6c02aaf3_SetDate">
    <vt:lpwstr>2024-06-26T05:41:23Z</vt:lpwstr>
  </property>
  <property fmtid="{D5CDD505-2E9C-101B-9397-08002B2CF9AE}" pid="4" name="MSIP_Label_1fd51960-f5ab-455f-8de0-bc0d6c02aaf3_Method">
    <vt:lpwstr>Privileged</vt:lpwstr>
  </property>
  <property fmtid="{D5CDD505-2E9C-101B-9397-08002B2CF9AE}" pid="5" name="MSIP_Label_1fd51960-f5ab-455f-8de0-bc0d6c02aaf3_Name">
    <vt:lpwstr>Public</vt:lpwstr>
  </property>
  <property fmtid="{D5CDD505-2E9C-101B-9397-08002B2CF9AE}" pid="6" name="MSIP_Label_1fd51960-f5ab-455f-8de0-bc0d6c02aaf3_SiteId">
    <vt:lpwstr>f8d5ac98-8fa9-4355-8cd9-84f322fb0a78</vt:lpwstr>
  </property>
  <property fmtid="{D5CDD505-2E9C-101B-9397-08002B2CF9AE}" pid="7" name="MSIP_Label_1fd51960-f5ab-455f-8de0-bc0d6c02aaf3_ActionId">
    <vt:lpwstr>5087cfcb-8c76-4e9f-8c73-df609e3d247a</vt:lpwstr>
  </property>
  <property fmtid="{D5CDD505-2E9C-101B-9397-08002B2CF9AE}" pid="8" name="MSIP_Label_1fd51960-f5ab-455f-8de0-bc0d6c02aaf3_ContentBits">
    <vt:lpwstr>0</vt:lpwstr>
  </property>
  <property fmtid="{D5CDD505-2E9C-101B-9397-08002B2CF9AE}" pid="9" name="ContentTypeId">
    <vt:lpwstr>0x010100BDF386252CFCD845AAFC35B6FC3CD7D8</vt:lpwstr>
  </property>
  <property fmtid="{D5CDD505-2E9C-101B-9397-08002B2CF9AE}" pid="10" name="MediaServiceImageTags">
    <vt:lpwstr/>
  </property>
</Properties>
</file>