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ontserrat Classic Bold" charset="1" panose="00000800000000000000"/>
      <p:regular r:id="rId10"/>
    </p:embeddedFont>
    <p:embeddedFont>
      <p:font typeface="Montserrat Classic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18974" y="3036215"/>
            <a:ext cx="12850052" cy="252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9"/>
              </a:lnSpc>
            </a:pPr>
            <a:r>
              <a:rPr lang="en-US" b="true" sz="14699" spc="122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CarProjext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71524" y="5415567"/>
            <a:ext cx="9144952" cy="121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70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65314171 ยศนนท์ เมืองรี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548038" y="3033766"/>
          <a:ext cx="13191925" cy="6762750"/>
        </p:xfrm>
        <a:graphic>
          <a:graphicData uri="http://schemas.openxmlformats.org/drawingml/2006/table">
            <a:tbl>
              <a:tblPr/>
              <a:tblGrid>
                <a:gridCol w="1617017"/>
                <a:gridCol w="3136008"/>
                <a:gridCol w="2401766"/>
                <a:gridCol w="2826453"/>
                <a:gridCol w="3210681"/>
              </a:tblGrid>
              <a:tr h="10824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Montserrat Classic Bold"/>
                          <a:ea typeface="Montserrat Classic Bold"/>
                          <a:cs typeface="Montserrat Classic Bold"/>
                          <a:sym typeface="Montserrat Classic Bold"/>
                        </a:rPr>
                        <a:t>ลำดับ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Montserrat Classic Bold"/>
                          <a:ea typeface="Montserrat Classic Bold"/>
                          <a:cs typeface="Montserrat Classic Bold"/>
                          <a:sym typeface="Montserrat Classic Bold"/>
                        </a:rPr>
                        <a:t>ชื่อ Attribute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Montserrat Classic Bold"/>
                          <a:ea typeface="Montserrat Classic Bold"/>
                          <a:cs typeface="Montserrat Classic Bold"/>
                          <a:sym typeface="Montserrat Classic Bold"/>
                        </a:rPr>
                        <a:t>ชนิดข้อมูล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Montserrat Classic Bold"/>
                          <a:ea typeface="Montserrat Classic Bold"/>
                          <a:cs typeface="Montserrat Classic Bold"/>
                          <a:sym typeface="Montserrat Classic Bold"/>
                        </a:rPr>
                        <a:t>Constraint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Montserrat Classic Bold"/>
                          <a:ea typeface="Montserrat Classic Bold"/>
                          <a:cs typeface="Montserrat Classic Bold"/>
                          <a:sym typeface="Montserrat Classic Bold"/>
                        </a:rPr>
                        <a:t>ตัวอย่าง value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3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Integer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Primary Key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3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car_name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Suzuki Ciaz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3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INTEGER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2023,2024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3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price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DECIMAL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378000.0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3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manufacturer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Suzuki,Tesla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3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engine_type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ไฟฟ้า,น้ำมัน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4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pic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HondaCivic2024.png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(ใช้เก็บตำแหน่งไฟล์)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654047" y="129204"/>
            <a:ext cx="932846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 spc="664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Dictionary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44956" y="1801598"/>
            <a:ext cx="494665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 spc="497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Model : Car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2326" y="1977883"/>
            <a:ext cx="6559685" cy="5298447"/>
          </a:xfrm>
          <a:custGeom>
            <a:avLst/>
            <a:gdLst/>
            <a:ahLst/>
            <a:cxnLst/>
            <a:rect r="r" b="b" t="t" l="l"/>
            <a:pathLst>
              <a:path h="5298447" w="6559685">
                <a:moveTo>
                  <a:pt x="0" y="0"/>
                </a:moveTo>
                <a:lnTo>
                  <a:pt x="6559685" y="0"/>
                </a:lnTo>
                <a:lnTo>
                  <a:pt x="6559685" y="5298447"/>
                </a:lnTo>
                <a:lnTo>
                  <a:pt x="0" y="529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608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977883"/>
            <a:ext cx="7475330" cy="5371071"/>
          </a:xfrm>
          <a:custGeom>
            <a:avLst/>
            <a:gdLst/>
            <a:ahLst/>
            <a:cxnLst/>
            <a:rect r="r" b="b" t="t" l="l"/>
            <a:pathLst>
              <a:path h="5371071" w="7475330">
                <a:moveTo>
                  <a:pt x="0" y="0"/>
                </a:moveTo>
                <a:lnTo>
                  <a:pt x="7475330" y="0"/>
                </a:lnTo>
                <a:lnTo>
                  <a:pt x="7475330" y="5371071"/>
                </a:lnTo>
                <a:lnTo>
                  <a:pt x="0" y="53710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524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8270" y="258763"/>
            <a:ext cx="12471805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 spc="664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Feature  ที่เพิ่มเข้ามา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568029"/>
            <a:ext cx="15260161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 spc="497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แสดง Logout เมื่อ Login อยู่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 spc="497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และ แสดง login เมื่อยังไม่ได้ login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00270" y="2074528"/>
            <a:ext cx="11301259" cy="5551743"/>
          </a:xfrm>
          <a:custGeom>
            <a:avLst/>
            <a:gdLst/>
            <a:ahLst/>
            <a:cxnLst/>
            <a:rect r="r" b="b" t="t" l="l"/>
            <a:pathLst>
              <a:path h="5551743" w="11301259">
                <a:moveTo>
                  <a:pt x="0" y="0"/>
                </a:moveTo>
                <a:lnTo>
                  <a:pt x="11301259" y="0"/>
                </a:lnTo>
                <a:lnTo>
                  <a:pt x="11301259" y="5551743"/>
                </a:lnTo>
                <a:lnTo>
                  <a:pt x="0" y="5551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5508" y="258763"/>
            <a:ext cx="1255909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b="true" sz="8000" spc="664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Feature ที่เพิ่มเข้ามา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8961" y="8261381"/>
            <a:ext cx="1676387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 spc="664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เพิ่ม UI ในการแสดง 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DAGTRaXuIK0</dc:identifier>
  <dcterms:modified xsi:type="dcterms:W3CDTF">2011-08-01T06:04:30Z</dcterms:modified>
  <cp:revision>1</cp:revision>
  <dc:title>Car</dc:title>
</cp:coreProperties>
</file>