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2-9A43-8C86-C6AF72C1F6F1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2-9A43-8C86-C6AF72C1F6F1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E2-9A43-8C86-C6AF72C1F6F1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E2-9A43-8C86-C6AF72C1F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RAHUL Y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COLLEGE OF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Rahul .y</cp:lastModifiedBy>
  <cp:revision>16</cp:revision>
  <dcterms:created xsi:type="dcterms:W3CDTF">2024-03-29T15:07:00Z</dcterms:created>
  <dcterms:modified xsi:type="dcterms:W3CDTF">2024-09-30T09:36:33Z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