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0754-27C3-7E2F-BCB2-C1CB62375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608DA-1BB1-4BBD-D985-649208B6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926B8-6763-9266-993E-6BCEC6A1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4C7AD-A658-1885-86F5-B9DC5BA0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F0252-1494-35D6-6C4B-30412A93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8E99-87A4-4DC2-A578-0ABE313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8372B9-6259-5907-ADA8-F58B4813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982E4-C11D-43AE-41AB-B5F280F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1F5FB-CB16-96C6-DE44-0C738775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C5AD9-BEFD-C460-256B-8D43521E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62A5B4-3755-A774-EE2D-AD10749F2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9740C3-7C93-2C0D-E0FA-779116A5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433C8-5DED-6B73-D173-CE66963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7316D-F512-2384-39B0-9E8EF08F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E68A2C-F4A2-1562-1CAA-85C8B9DC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2385-248A-6240-6B45-5C80AB7F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EC88-1BE1-BC35-56E1-76CD074E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0D9FA-6C26-0EB1-463B-18728C83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915C5-5E69-7122-CF41-8910694B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B4F296-50C6-963C-824B-397080E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5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B21F-BBA7-62C8-2B9B-87145ADD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C80CA-4979-D878-AFB5-20296F12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A1F98-57E5-EC00-05F7-0C180E5C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A566D-45BB-9973-BA87-CE6C4A2E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B34C9-2D5C-D2CE-85DE-FA89A99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56A1-9BDC-B90B-C5D5-4BEF3E4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143D7-7832-9AE1-2A02-F72010E4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F2569-2AB0-C4CC-69CA-0930408C5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4B6A1-15FE-0E3A-F300-B47D5F24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F738A-C662-B2E9-DE1F-3A52DE02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459224-09FA-9746-AB0C-3B076808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6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9131C-0531-7A7C-C971-E45D10DE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9192E-73CB-A2F6-3ADB-AEF0B301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E0AE4F-FE7F-CE12-693B-5C50FA33F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1CFE1F-05BC-3D9B-D13B-27C602DE5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3A040A-0C52-81F5-9035-0F67BE3F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0204BF-DC15-C4C2-51DB-4D923579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9A37D5-2EC2-A269-A487-537C1AC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CCA6F-79D3-C6B5-CC08-177112A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0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8AD8A-F0E0-23D8-67B9-37B0106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EBA017-3135-5F2D-8200-751C706C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F351B9-87D8-FB6A-1055-591E40E7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CD1442-B9E7-1FDB-ACDA-F1C0613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B49279-FC3F-90CE-8A51-A1D23351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92A12-FE7B-1358-9288-4DCC4514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AF751C-9D29-412B-7EEF-59F9FCBE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C8714-889F-4141-952E-CA68558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38223-FD4F-A17E-2C03-4FD8620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0FEB4E-0099-AD28-9FE7-6D38DEB1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BBAD4-28BB-2DEB-4EB1-E2BE0E33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16666-ED88-D28D-0B84-699CA8BC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CD4F8-89FC-08E8-D0BC-92B96C38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F08F-2078-FE57-82A3-CF397FFB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A2062B-26E1-DB95-CAFA-AE1ADB13A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32CFA-FF09-04E5-AC8B-BFE1FE6A1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42499-7957-B22D-A0FD-891E8A1D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E0B35-085F-C642-08C0-A05B55A3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D2F72F-A1DA-4C0D-F430-AAA8BBB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1F4378-AE9C-A293-FF93-20E1BA71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86613-DBB1-A905-EC0B-C38DBA05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98717-D79A-1504-4679-26D8D863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FD282-AEC0-4424-AE6F-D48E10B092BF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F94F2-2405-B3B8-D96C-1E49B5213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16BC8-6BA1-D8C7-28AB-EFE02452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98DC9-CA6D-4F23-B0BD-70BB65132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A6AB3-BF7F-946F-AE7D-A592F0D9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7493D-6C18-FA52-119A-053B7E495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74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Oliveira</dc:creator>
  <cp:lastModifiedBy>Gustavo Oliveira</cp:lastModifiedBy>
  <cp:revision>1</cp:revision>
  <dcterms:created xsi:type="dcterms:W3CDTF">2025-08-18T12:59:06Z</dcterms:created>
  <dcterms:modified xsi:type="dcterms:W3CDTF">2025-08-18T12:59:26Z</dcterms:modified>
</cp:coreProperties>
</file>