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E6846-9768-B10A-174F-3774148761A0}" v="17" dt="2024-08-29T23:37:21.263"/>
    <p1510:client id="{8F8F3494-43A9-23EA-8E88-35A2AE9AFEDA}" v="4" dt="2024-08-28T02:12:06.095"/>
    <p1510:client id="{D6115613-ABBD-FC12-A2C9-F55DBBB9ED84}" v="2829" dt="2024-08-28T02:08:22.209"/>
    <p1510:client id="{EFC631C9-87DE-2AEF-6AE1-AFBAC67E532D}" v="2185" dt="2024-08-28T11:54:56.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cious epa" userId="f1d027327ceb4f3e" providerId="Windows Live" clId="Web-{EFC631C9-87DE-2AEF-6AE1-AFBAC67E532D}"/>
    <pc:docChg chg="addSld modSld modMainMaster">
      <pc:chgData name="precious epa" userId="f1d027327ceb4f3e" providerId="Windows Live" clId="Web-{EFC631C9-87DE-2AEF-6AE1-AFBAC67E532D}" dt="2024-08-28T11:54:56.003" v="2199" actId="20577"/>
      <pc:docMkLst>
        <pc:docMk/>
      </pc:docMkLst>
      <pc:sldChg chg="addSp delSp modSp mod setBg">
        <pc:chgData name="precious epa" userId="f1d027327ceb4f3e" providerId="Windows Live" clId="Web-{EFC631C9-87DE-2AEF-6AE1-AFBAC67E532D}" dt="2024-08-28T11:51:15.256" v="2104" actId="20577"/>
        <pc:sldMkLst>
          <pc:docMk/>
          <pc:sldMk cId="109857222" sldId="256"/>
        </pc:sldMkLst>
        <pc:spChg chg="del mod">
          <ac:chgData name="precious epa" userId="f1d027327ceb4f3e" providerId="Windows Live" clId="Web-{EFC631C9-87DE-2AEF-6AE1-AFBAC67E532D}" dt="2024-08-28T10:43:02.958" v="1951"/>
          <ac:spMkLst>
            <pc:docMk/>
            <pc:sldMk cId="109857222" sldId="256"/>
            <ac:spMk id="2" creationId="{00000000-0000-0000-0000-000000000000}"/>
          </ac:spMkLst>
        </pc:spChg>
        <pc:spChg chg="add del mod">
          <ac:chgData name="precious epa" userId="f1d027327ceb4f3e" providerId="Windows Live" clId="Web-{EFC631C9-87DE-2AEF-6AE1-AFBAC67E532D}" dt="2024-08-28T09:44:29.224" v="1668"/>
          <ac:spMkLst>
            <pc:docMk/>
            <pc:sldMk cId="109857222" sldId="256"/>
            <ac:spMk id="4" creationId="{94DAB5B0-FA34-B313-4EB2-B22829211A5F}"/>
          </ac:spMkLst>
        </pc:spChg>
        <pc:spChg chg="add del mod">
          <ac:chgData name="precious epa" userId="f1d027327ceb4f3e" providerId="Windows Live" clId="Web-{EFC631C9-87DE-2AEF-6AE1-AFBAC67E532D}" dt="2024-08-28T10:45:12.556" v="1966"/>
          <ac:spMkLst>
            <pc:docMk/>
            <pc:sldMk cId="109857222" sldId="256"/>
            <ac:spMk id="6" creationId="{D323A091-6EF8-83D9-56FF-3A060986A1E6}"/>
          </ac:spMkLst>
        </pc:spChg>
        <pc:spChg chg="add del mod">
          <ac:chgData name="precious epa" userId="f1d027327ceb4f3e" providerId="Windows Live" clId="Web-{EFC631C9-87DE-2AEF-6AE1-AFBAC67E532D}" dt="2024-08-28T10:45:14.103" v="1967"/>
          <ac:spMkLst>
            <pc:docMk/>
            <pc:sldMk cId="109857222" sldId="256"/>
            <ac:spMk id="7" creationId="{2D66FAA5-B492-A131-9D7B-50C2EE2B3D6B}"/>
          </ac:spMkLst>
        </pc:spChg>
        <pc:spChg chg="add del mod">
          <ac:chgData name="precious epa" userId="f1d027327ceb4f3e" providerId="Windows Live" clId="Web-{EFC631C9-87DE-2AEF-6AE1-AFBAC67E532D}" dt="2024-08-28T10:45:15.790" v="1968"/>
          <ac:spMkLst>
            <pc:docMk/>
            <pc:sldMk cId="109857222" sldId="256"/>
            <ac:spMk id="8" creationId="{DB2D2979-6587-8CCD-5CAF-94F8912CC62A}"/>
          </ac:spMkLst>
        </pc:spChg>
        <pc:spChg chg="add del mod">
          <ac:chgData name="precious epa" userId="f1d027327ceb4f3e" providerId="Windows Live" clId="Web-{EFC631C9-87DE-2AEF-6AE1-AFBAC67E532D}" dt="2024-08-28T10:45:17.572" v="1969"/>
          <ac:spMkLst>
            <pc:docMk/>
            <pc:sldMk cId="109857222" sldId="256"/>
            <ac:spMk id="9" creationId="{1F2C15D5-5C66-F3BF-1B55-E62E48DF5BD3}"/>
          </ac:spMkLst>
        </pc:spChg>
        <pc:spChg chg="add del mod">
          <ac:chgData name="precious epa" userId="f1d027327ceb4f3e" providerId="Windows Live" clId="Web-{EFC631C9-87DE-2AEF-6AE1-AFBAC67E532D}" dt="2024-08-28T10:45:08.790" v="1964"/>
          <ac:spMkLst>
            <pc:docMk/>
            <pc:sldMk cId="109857222" sldId="256"/>
            <ac:spMk id="10" creationId="{B42BCAB7-5729-4017-7504-D88EAF9587AE}"/>
          </ac:spMkLst>
        </pc:spChg>
        <pc:spChg chg="add del mod">
          <ac:chgData name="precious epa" userId="f1d027327ceb4f3e" providerId="Windows Live" clId="Web-{EFC631C9-87DE-2AEF-6AE1-AFBAC67E532D}" dt="2024-08-28T10:45:06.868" v="1963"/>
          <ac:spMkLst>
            <pc:docMk/>
            <pc:sldMk cId="109857222" sldId="256"/>
            <ac:spMk id="11" creationId="{0712E5E1-B26C-DE26-8403-3B359A2E403C}"/>
          </ac:spMkLst>
        </pc:spChg>
        <pc:spChg chg="add del mod">
          <ac:chgData name="precious epa" userId="f1d027327ceb4f3e" providerId="Windows Live" clId="Web-{EFC631C9-87DE-2AEF-6AE1-AFBAC67E532D}" dt="2024-08-28T10:45:22.775" v="1972"/>
          <ac:spMkLst>
            <pc:docMk/>
            <pc:sldMk cId="109857222" sldId="256"/>
            <ac:spMk id="12" creationId="{A9DA50B5-48CC-86C6-C525-C246356661CD}"/>
          </ac:spMkLst>
        </pc:spChg>
        <pc:spChg chg="add del mod">
          <ac:chgData name="precious epa" userId="f1d027327ceb4f3e" providerId="Windows Live" clId="Web-{EFC631C9-87DE-2AEF-6AE1-AFBAC67E532D}" dt="2024-08-28T10:45:19.025" v="1970"/>
          <ac:spMkLst>
            <pc:docMk/>
            <pc:sldMk cId="109857222" sldId="256"/>
            <ac:spMk id="13" creationId="{67FA0F13-0B41-EBB5-76A9-CE81E96BE1EA}"/>
          </ac:spMkLst>
        </pc:spChg>
        <pc:spChg chg="add del mod">
          <ac:chgData name="precious epa" userId="f1d027327ceb4f3e" providerId="Windows Live" clId="Web-{EFC631C9-87DE-2AEF-6AE1-AFBAC67E532D}" dt="2024-08-28T10:45:28.119" v="1975"/>
          <ac:spMkLst>
            <pc:docMk/>
            <pc:sldMk cId="109857222" sldId="256"/>
            <ac:spMk id="14" creationId="{726DE013-AFB5-5D02-81AF-0519B7FF7964}"/>
          </ac:spMkLst>
        </pc:spChg>
        <pc:spChg chg="add del mod">
          <ac:chgData name="precious epa" userId="f1d027327ceb4f3e" providerId="Windows Live" clId="Web-{EFC631C9-87DE-2AEF-6AE1-AFBAC67E532D}" dt="2024-08-28T10:44:56.680" v="1957"/>
          <ac:spMkLst>
            <pc:docMk/>
            <pc:sldMk cId="109857222" sldId="256"/>
            <ac:spMk id="15" creationId="{CB9DA503-1279-2494-2375-69F52C968033}"/>
          </ac:spMkLst>
        </pc:spChg>
        <pc:spChg chg="add del mod">
          <ac:chgData name="precious epa" userId="f1d027327ceb4f3e" providerId="Windows Live" clId="Web-{EFC631C9-87DE-2AEF-6AE1-AFBAC67E532D}" dt="2024-08-28T10:44:58.384" v="1958"/>
          <ac:spMkLst>
            <pc:docMk/>
            <pc:sldMk cId="109857222" sldId="256"/>
            <ac:spMk id="16" creationId="{F353BD85-8221-B8DF-B28F-1F7F389763CC}"/>
          </ac:spMkLst>
        </pc:spChg>
        <pc:spChg chg="add del mod">
          <ac:chgData name="precious epa" userId="f1d027327ceb4f3e" providerId="Windows Live" clId="Web-{EFC631C9-87DE-2AEF-6AE1-AFBAC67E532D}" dt="2024-08-28T10:44:59.977" v="1959"/>
          <ac:spMkLst>
            <pc:docMk/>
            <pc:sldMk cId="109857222" sldId="256"/>
            <ac:spMk id="17" creationId="{9B9DC2DE-1BED-1196-7887-A4D41B6F2268}"/>
          </ac:spMkLst>
        </pc:spChg>
        <pc:spChg chg="add del mod">
          <ac:chgData name="precious epa" userId="f1d027327ceb4f3e" providerId="Windows Live" clId="Web-{EFC631C9-87DE-2AEF-6AE1-AFBAC67E532D}" dt="2024-08-28T10:45:24.822" v="1973"/>
          <ac:spMkLst>
            <pc:docMk/>
            <pc:sldMk cId="109857222" sldId="256"/>
            <ac:spMk id="18" creationId="{8BD7D607-F2A9-3860-5CB1-EC1E34E260D1}"/>
          </ac:spMkLst>
        </pc:spChg>
        <pc:spChg chg="add del mod">
          <ac:chgData name="precious epa" userId="f1d027327ceb4f3e" providerId="Windows Live" clId="Web-{EFC631C9-87DE-2AEF-6AE1-AFBAC67E532D}" dt="2024-08-28T10:45:26.416" v="1974"/>
          <ac:spMkLst>
            <pc:docMk/>
            <pc:sldMk cId="109857222" sldId="256"/>
            <ac:spMk id="19" creationId="{66AE306B-BD94-825E-1D0C-41C97F7D1765}"/>
          </ac:spMkLst>
        </pc:spChg>
        <pc:spChg chg="add del mod">
          <ac:chgData name="precious epa" userId="f1d027327ceb4f3e" providerId="Windows Live" clId="Web-{EFC631C9-87DE-2AEF-6AE1-AFBAC67E532D}" dt="2024-08-28T10:45:05.212" v="1962"/>
          <ac:spMkLst>
            <pc:docMk/>
            <pc:sldMk cId="109857222" sldId="256"/>
            <ac:spMk id="20" creationId="{338F1DE7-C2B9-2800-306B-DFDE0D6C5B70}"/>
          </ac:spMkLst>
        </pc:spChg>
        <pc:spChg chg="add del mod">
          <ac:chgData name="precious epa" userId="f1d027327ceb4f3e" providerId="Windows Live" clId="Web-{EFC631C9-87DE-2AEF-6AE1-AFBAC67E532D}" dt="2024-08-28T10:45:30.463" v="1976"/>
          <ac:spMkLst>
            <pc:docMk/>
            <pc:sldMk cId="109857222" sldId="256"/>
            <ac:spMk id="21" creationId="{CE10E418-FC0C-3A43-2F74-EDCA11176402}"/>
          </ac:spMkLst>
        </pc:spChg>
        <pc:spChg chg="add del mod">
          <ac:chgData name="precious epa" userId="f1d027327ceb4f3e" providerId="Windows Live" clId="Web-{EFC631C9-87DE-2AEF-6AE1-AFBAC67E532D}" dt="2024-08-28T10:45:10.837" v="1965"/>
          <ac:spMkLst>
            <pc:docMk/>
            <pc:sldMk cId="109857222" sldId="256"/>
            <ac:spMk id="22" creationId="{D1AD49A3-97FB-AEE4-E56D-AE63649CF8C8}"/>
          </ac:spMkLst>
        </pc:spChg>
        <pc:spChg chg="add del mod">
          <ac:chgData name="precious epa" userId="f1d027327ceb4f3e" providerId="Windows Live" clId="Web-{EFC631C9-87DE-2AEF-6AE1-AFBAC67E532D}" dt="2024-08-28T10:45:20.728" v="1971"/>
          <ac:spMkLst>
            <pc:docMk/>
            <pc:sldMk cId="109857222" sldId="256"/>
            <ac:spMk id="23" creationId="{CF35FCAF-75DF-1871-297D-75F52812EA4B}"/>
          </ac:spMkLst>
        </pc:spChg>
        <pc:spChg chg="add del mod">
          <ac:chgData name="precious epa" userId="f1d027327ceb4f3e" providerId="Windows Live" clId="Web-{EFC631C9-87DE-2AEF-6AE1-AFBAC67E532D}" dt="2024-08-28T10:45:31.994" v="1977"/>
          <ac:spMkLst>
            <pc:docMk/>
            <pc:sldMk cId="109857222" sldId="256"/>
            <ac:spMk id="24" creationId="{C9A00393-924B-8D44-EDB0-066127ACAC30}"/>
          </ac:spMkLst>
        </pc:spChg>
        <pc:spChg chg="add del mod">
          <ac:chgData name="precious epa" userId="f1d027327ceb4f3e" providerId="Windows Live" clId="Web-{EFC631C9-87DE-2AEF-6AE1-AFBAC67E532D}" dt="2024-08-28T10:45:33.760" v="1978"/>
          <ac:spMkLst>
            <pc:docMk/>
            <pc:sldMk cId="109857222" sldId="256"/>
            <ac:spMk id="25" creationId="{67E0699B-7F7B-0787-DC38-5E2E483618B7}"/>
          </ac:spMkLst>
        </pc:spChg>
        <pc:spChg chg="add del mod">
          <ac:chgData name="precious epa" userId="f1d027327ceb4f3e" providerId="Windows Live" clId="Web-{EFC631C9-87DE-2AEF-6AE1-AFBAC67E532D}" dt="2024-08-28T10:45:39.057" v="1981"/>
          <ac:spMkLst>
            <pc:docMk/>
            <pc:sldMk cId="109857222" sldId="256"/>
            <ac:spMk id="26" creationId="{8368F32A-D897-E0CB-ECC5-55740DD02605}"/>
          </ac:spMkLst>
        </pc:spChg>
        <pc:spChg chg="add del mod">
          <ac:chgData name="precious epa" userId="f1d027327ceb4f3e" providerId="Windows Live" clId="Web-{EFC631C9-87DE-2AEF-6AE1-AFBAC67E532D}" dt="2024-08-28T10:45:37.510" v="1980"/>
          <ac:spMkLst>
            <pc:docMk/>
            <pc:sldMk cId="109857222" sldId="256"/>
            <ac:spMk id="27" creationId="{114A506E-0DEC-2DB6-5B94-26AA22CC1AF4}"/>
          </ac:spMkLst>
        </pc:spChg>
        <pc:spChg chg="add del mod">
          <ac:chgData name="precious epa" userId="f1d027327ceb4f3e" providerId="Windows Live" clId="Web-{EFC631C9-87DE-2AEF-6AE1-AFBAC67E532D}" dt="2024-08-28T10:45:35.385" v="1979"/>
          <ac:spMkLst>
            <pc:docMk/>
            <pc:sldMk cId="109857222" sldId="256"/>
            <ac:spMk id="28" creationId="{5A104C96-ED51-C078-4437-51272F06C7E6}"/>
          </ac:spMkLst>
        </pc:spChg>
        <pc:spChg chg="add del mod">
          <ac:chgData name="precious epa" userId="f1d027327ceb4f3e" providerId="Windows Live" clId="Web-{EFC631C9-87DE-2AEF-6AE1-AFBAC67E532D}" dt="2024-08-28T10:45:40.791" v="1982"/>
          <ac:spMkLst>
            <pc:docMk/>
            <pc:sldMk cId="109857222" sldId="256"/>
            <ac:spMk id="29" creationId="{C1C8290F-2388-D5E3-E5E3-8BF94BED2C68}"/>
          </ac:spMkLst>
        </pc:spChg>
        <pc:spChg chg="add del mod">
          <ac:chgData name="precious epa" userId="f1d027327ceb4f3e" providerId="Windows Live" clId="Web-{EFC631C9-87DE-2AEF-6AE1-AFBAC67E532D}" dt="2024-08-28T10:45:42.526" v="1983"/>
          <ac:spMkLst>
            <pc:docMk/>
            <pc:sldMk cId="109857222" sldId="256"/>
            <ac:spMk id="30" creationId="{513164BB-8F31-0698-F032-8E71DE0F3540}"/>
          </ac:spMkLst>
        </pc:spChg>
        <pc:spChg chg="add mod">
          <ac:chgData name="precious epa" userId="f1d027327ceb4f3e" providerId="Windows Live" clId="Web-{EFC631C9-87DE-2AEF-6AE1-AFBAC67E532D}" dt="2024-08-28T11:51:15.256" v="2104" actId="20577"/>
          <ac:spMkLst>
            <pc:docMk/>
            <pc:sldMk cId="109857222" sldId="256"/>
            <ac:spMk id="32" creationId="{A17876C8-62CE-C2E6-DD1E-E5DB180F44FA}"/>
          </ac:spMkLst>
        </pc:spChg>
        <pc:picChg chg="add del mod">
          <ac:chgData name="precious epa" userId="f1d027327ceb4f3e" providerId="Windows Live" clId="Web-{EFC631C9-87DE-2AEF-6AE1-AFBAC67E532D}" dt="2024-08-28T09:47:55.652" v="1674"/>
          <ac:picMkLst>
            <pc:docMk/>
            <pc:sldMk cId="109857222" sldId="256"/>
            <ac:picMk id="3" creationId="{50F3FFAD-8801-481F-A2A6-1E0332B252AF}"/>
          </ac:picMkLst>
        </pc:picChg>
      </pc:sldChg>
      <pc:sldChg chg="modSp mod setBg">
        <pc:chgData name="precious epa" userId="f1d027327ceb4f3e" providerId="Windows Live" clId="Web-{EFC631C9-87DE-2AEF-6AE1-AFBAC67E532D}" dt="2024-08-28T10:20:12.822" v="1808" actId="20577"/>
        <pc:sldMkLst>
          <pc:docMk/>
          <pc:sldMk cId="2699212967" sldId="257"/>
        </pc:sldMkLst>
        <pc:spChg chg="mod">
          <ac:chgData name="precious epa" userId="f1d027327ceb4f3e" providerId="Windows Live" clId="Web-{EFC631C9-87DE-2AEF-6AE1-AFBAC67E532D}" dt="2024-08-28T10:20:12.822" v="1808" actId="20577"/>
          <ac:spMkLst>
            <pc:docMk/>
            <pc:sldMk cId="2699212967" sldId="257"/>
            <ac:spMk id="3" creationId="{82045772-329B-7E49-3C58-8DD04C55AAF2}"/>
          </ac:spMkLst>
        </pc:spChg>
      </pc:sldChg>
      <pc:sldChg chg="modSp mod">
        <pc:chgData name="precious epa" userId="f1d027327ceb4f3e" providerId="Windows Live" clId="Web-{EFC631C9-87DE-2AEF-6AE1-AFBAC67E532D}" dt="2024-08-28T10:19:43.430" v="1805"/>
        <pc:sldMkLst>
          <pc:docMk/>
          <pc:sldMk cId="3829601894" sldId="258"/>
        </pc:sldMkLst>
        <pc:spChg chg="mod">
          <ac:chgData name="precious epa" userId="f1d027327ceb4f3e" providerId="Windows Live" clId="Web-{EFC631C9-87DE-2AEF-6AE1-AFBAC67E532D}" dt="2024-08-28T10:08:03.346" v="1737" actId="20577"/>
          <ac:spMkLst>
            <pc:docMk/>
            <pc:sldMk cId="3829601894" sldId="258"/>
            <ac:spMk id="3" creationId="{04F83FE4-DB17-7364-F80B-1B58DE503FC9}"/>
          </ac:spMkLst>
        </pc:spChg>
      </pc:sldChg>
      <pc:sldChg chg="delSp modSp mod">
        <pc:chgData name="precious epa" userId="f1d027327ceb4f3e" providerId="Windows Live" clId="Web-{EFC631C9-87DE-2AEF-6AE1-AFBAC67E532D}" dt="2024-08-28T10:19:43.430" v="1805"/>
        <pc:sldMkLst>
          <pc:docMk/>
          <pc:sldMk cId="2228511652" sldId="259"/>
        </pc:sldMkLst>
        <pc:spChg chg="mod">
          <ac:chgData name="precious epa" userId="f1d027327ceb4f3e" providerId="Windows Live" clId="Web-{EFC631C9-87DE-2AEF-6AE1-AFBAC67E532D}" dt="2024-08-28T09:32:59.499" v="1639" actId="1076"/>
          <ac:spMkLst>
            <pc:docMk/>
            <pc:sldMk cId="2228511652" sldId="259"/>
            <ac:spMk id="2" creationId="{CF429C73-62D0-A954-EA35-9C1BB9634504}"/>
          </ac:spMkLst>
        </pc:spChg>
        <pc:spChg chg="mod">
          <ac:chgData name="precious epa" userId="f1d027327ceb4f3e" providerId="Windows Live" clId="Web-{EFC631C9-87DE-2AEF-6AE1-AFBAC67E532D}" dt="2024-08-28T10:07:48.736" v="1736" actId="20577"/>
          <ac:spMkLst>
            <pc:docMk/>
            <pc:sldMk cId="2228511652" sldId="259"/>
            <ac:spMk id="3" creationId="{2F586186-CC7E-1144-6208-81865F4DABF0}"/>
          </ac:spMkLst>
        </pc:spChg>
        <pc:spChg chg="del">
          <ac:chgData name="precious epa" userId="f1d027327ceb4f3e" providerId="Windows Live" clId="Web-{EFC631C9-87DE-2AEF-6AE1-AFBAC67E532D}" dt="2024-08-28T09:33:05.874" v="1640"/>
          <ac:spMkLst>
            <pc:docMk/>
            <pc:sldMk cId="2228511652" sldId="259"/>
            <ac:spMk id="5" creationId="{613E879F-5785-3B30-3A15-00639B605FC2}"/>
          </ac:spMkLst>
        </pc:spChg>
      </pc:sldChg>
      <pc:sldChg chg="modSp mod">
        <pc:chgData name="precious epa" userId="f1d027327ceb4f3e" providerId="Windows Live" clId="Web-{EFC631C9-87DE-2AEF-6AE1-AFBAC67E532D}" dt="2024-08-28T10:19:43.430" v="1805"/>
        <pc:sldMkLst>
          <pc:docMk/>
          <pc:sldMk cId="1864828739" sldId="260"/>
        </pc:sldMkLst>
        <pc:spChg chg="mod">
          <ac:chgData name="precious epa" userId="f1d027327ceb4f3e" providerId="Windows Live" clId="Web-{EFC631C9-87DE-2AEF-6AE1-AFBAC67E532D}" dt="2024-08-28T10:07:36.033" v="1733" actId="20577"/>
          <ac:spMkLst>
            <pc:docMk/>
            <pc:sldMk cId="1864828739" sldId="260"/>
            <ac:spMk id="3" creationId="{501D137C-E6F2-6C44-6EC5-646F4B91264A}"/>
          </ac:spMkLst>
        </pc:spChg>
      </pc:sldChg>
      <pc:sldChg chg="modSp mod">
        <pc:chgData name="precious epa" userId="f1d027327ceb4f3e" providerId="Windows Live" clId="Web-{EFC631C9-87DE-2AEF-6AE1-AFBAC67E532D}" dt="2024-08-28T10:19:43.430" v="1805"/>
        <pc:sldMkLst>
          <pc:docMk/>
          <pc:sldMk cId="2715347604" sldId="261"/>
        </pc:sldMkLst>
        <pc:spChg chg="mod">
          <ac:chgData name="precious epa" userId="f1d027327ceb4f3e" providerId="Windows Live" clId="Web-{EFC631C9-87DE-2AEF-6AE1-AFBAC67E532D}" dt="2024-08-28T10:07:15.548" v="1728" actId="20577"/>
          <ac:spMkLst>
            <pc:docMk/>
            <pc:sldMk cId="2715347604" sldId="261"/>
            <ac:spMk id="3" creationId="{7732FAB9-6084-9FA1-82DF-65F3562F8B97}"/>
          </ac:spMkLst>
        </pc:spChg>
      </pc:sldChg>
      <pc:sldChg chg="modSp mod">
        <pc:chgData name="precious epa" userId="f1d027327ceb4f3e" providerId="Windows Live" clId="Web-{EFC631C9-87DE-2AEF-6AE1-AFBAC67E532D}" dt="2024-08-28T10:19:43.430" v="1805"/>
        <pc:sldMkLst>
          <pc:docMk/>
          <pc:sldMk cId="4122307349" sldId="262"/>
        </pc:sldMkLst>
        <pc:spChg chg="mod">
          <ac:chgData name="precious epa" userId="f1d027327ceb4f3e" providerId="Windows Live" clId="Web-{EFC631C9-87DE-2AEF-6AE1-AFBAC67E532D}" dt="2024-08-28T10:06:37.765" v="1722" actId="20577"/>
          <ac:spMkLst>
            <pc:docMk/>
            <pc:sldMk cId="4122307349" sldId="262"/>
            <ac:spMk id="3" creationId="{04FF8AF5-4A6B-991A-62DC-ED49FE0FA992}"/>
          </ac:spMkLst>
        </pc:spChg>
      </pc:sldChg>
      <pc:sldChg chg="modSp mod">
        <pc:chgData name="precious epa" userId="f1d027327ceb4f3e" providerId="Windows Live" clId="Web-{EFC631C9-87DE-2AEF-6AE1-AFBAC67E532D}" dt="2024-08-28T10:19:43.430" v="1805"/>
        <pc:sldMkLst>
          <pc:docMk/>
          <pc:sldMk cId="178913" sldId="263"/>
        </pc:sldMkLst>
        <pc:spChg chg="mod">
          <ac:chgData name="precious epa" userId="f1d027327ceb4f3e" providerId="Windows Live" clId="Web-{EFC631C9-87DE-2AEF-6AE1-AFBAC67E532D}" dt="2024-08-28T10:06:24.359" v="1718" actId="20577"/>
          <ac:spMkLst>
            <pc:docMk/>
            <pc:sldMk cId="178913" sldId="263"/>
            <ac:spMk id="3" creationId="{344BE03E-B650-9F68-07E3-397869FE7658}"/>
          </ac:spMkLst>
        </pc:spChg>
      </pc:sldChg>
      <pc:sldChg chg="modSp mod">
        <pc:chgData name="precious epa" userId="f1d027327ceb4f3e" providerId="Windows Live" clId="Web-{EFC631C9-87DE-2AEF-6AE1-AFBAC67E532D}" dt="2024-08-28T11:54:56.003" v="2199" actId="20577"/>
        <pc:sldMkLst>
          <pc:docMk/>
          <pc:sldMk cId="1239205157" sldId="264"/>
        </pc:sldMkLst>
        <pc:spChg chg="mod">
          <ac:chgData name="precious epa" userId="f1d027327ceb4f3e" providerId="Windows Live" clId="Web-{EFC631C9-87DE-2AEF-6AE1-AFBAC67E532D}" dt="2024-08-28T09:04:23.321" v="793" actId="1076"/>
          <ac:spMkLst>
            <pc:docMk/>
            <pc:sldMk cId="1239205157" sldId="264"/>
            <ac:spMk id="2" creationId="{96C41040-3E2B-443A-E92C-5EEEA5A37AA2}"/>
          </ac:spMkLst>
        </pc:spChg>
        <pc:spChg chg="mod">
          <ac:chgData name="precious epa" userId="f1d027327ceb4f3e" providerId="Windows Live" clId="Web-{EFC631C9-87DE-2AEF-6AE1-AFBAC67E532D}" dt="2024-08-28T11:54:56.003" v="2199" actId="20577"/>
          <ac:spMkLst>
            <pc:docMk/>
            <pc:sldMk cId="1239205157" sldId="264"/>
            <ac:spMk id="3" creationId="{236D4E8C-61E5-FA67-1B32-FC66651D4944}"/>
          </ac:spMkLst>
        </pc:spChg>
      </pc:sldChg>
      <pc:sldChg chg="delSp modSp mod">
        <pc:chgData name="precious epa" userId="f1d027327ceb4f3e" providerId="Windows Live" clId="Web-{EFC631C9-87DE-2AEF-6AE1-AFBAC67E532D}" dt="2024-08-28T10:19:43.430" v="1805"/>
        <pc:sldMkLst>
          <pc:docMk/>
          <pc:sldMk cId="2904221461" sldId="265"/>
        </pc:sldMkLst>
        <pc:spChg chg="mod">
          <ac:chgData name="precious epa" userId="f1d027327ceb4f3e" providerId="Windows Live" clId="Web-{EFC631C9-87DE-2AEF-6AE1-AFBAC67E532D}" dt="2024-08-28T08:33:44.935" v="86" actId="1076"/>
          <ac:spMkLst>
            <pc:docMk/>
            <pc:sldMk cId="2904221461" sldId="265"/>
            <ac:spMk id="2" creationId="{010BC516-C694-F270-ABDE-A62ECD3D04FE}"/>
          </ac:spMkLst>
        </pc:spChg>
        <pc:spChg chg="mod">
          <ac:chgData name="precious epa" userId="f1d027327ceb4f3e" providerId="Windows Live" clId="Web-{EFC631C9-87DE-2AEF-6AE1-AFBAC67E532D}" dt="2024-08-28T10:06:00.780" v="1714" actId="20577"/>
          <ac:spMkLst>
            <pc:docMk/>
            <pc:sldMk cId="2904221461" sldId="265"/>
            <ac:spMk id="3" creationId="{B5CE9739-2928-B6A6-5093-D55362E8F4F4}"/>
          </ac:spMkLst>
        </pc:spChg>
        <pc:spChg chg="del">
          <ac:chgData name="precious epa" userId="f1d027327ceb4f3e" providerId="Windows Live" clId="Web-{EFC631C9-87DE-2AEF-6AE1-AFBAC67E532D}" dt="2024-08-28T09:08:39.313" v="861"/>
          <ac:spMkLst>
            <pc:docMk/>
            <pc:sldMk cId="2904221461" sldId="265"/>
            <ac:spMk id="5" creationId="{D05EAF0C-EAF2-27DD-0C89-543D35DEE6F1}"/>
          </ac:spMkLst>
        </pc:spChg>
      </pc:sldChg>
      <pc:sldChg chg="modSp mod">
        <pc:chgData name="precious epa" userId="f1d027327ceb4f3e" providerId="Windows Live" clId="Web-{EFC631C9-87DE-2AEF-6AE1-AFBAC67E532D}" dt="2024-08-28T10:19:43.430" v="1805"/>
        <pc:sldMkLst>
          <pc:docMk/>
          <pc:sldMk cId="4081641329" sldId="266"/>
        </pc:sldMkLst>
        <pc:spChg chg="mod">
          <ac:chgData name="precious epa" userId="f1d027327ceb4f3e" providerId="Windows Live" clId="Web-{EFC631C9-87DE-2AEF-6AE1-AFBAC67E532D}" dt="2024-08-28T09:31:22.183" v="1621" actId="1076"/>
          <ac:spMkLst>
            <pc:docMk/>
            <pc:sldMk cId="4081641329" sldId="266"/>
            <ac:spMk id="2" creationId="{CCA2AF21-2FEA-C7E6-E8E7-5986C201F71E}"/>
          </ac:spMkLst>
        </pc:spChg>
        <pc:spChg chg="mod">
          <ac:chgData name="precious epa" userId="f1d027327ceb4f3e" providerId="Windows Live" clId="Web-{EFC631C9-87DE-2AEF-6AE1-AFBAC67E532D}" dt="2024-08-28T10:05:22.356" v="1711" actId="20577"/>
          <ac:spMkLst>
            <pc:docMk/>
            <pc:sldMk cId="4081641329" sldId="266"/>
            <ac:spMk id="3" creationId="{849B49C0-9242-1BFB-94D7-0FD67FCBBE9A}"/>
          </ac:spMkLst>
        </pc:spChg>
      </pc:sldChg>
      <pc:sldChg chg="modSp mod">
        <pc:chgData name="precious epa" userId="f1d027327ceb4f3e" providerId="Windows Live" clId="Web-{EFC631C9-87DE-2AEF-6AE1-AFBAC67E532D}" dt="2024-08-28T10:19:43.430" v="1805"/>
        <pc:sldMkLst>
          <pc:docMk/>
          <pc:sldMk cId="2853697279" sldId="267"/>
        </pc:sldMkLst>
        <pc:spChg chg="mod">
          <ac:chgData name="precious epa" userId="f1d027327ceb4f3e" providerId="Windows Live" clId="Web-{EFC631C9-87DE-2AEF-6AE1-AFBAC67E532D}" dt="2024-08-28T08:34:32.640" v="94" actId="1076"/>
          <ac:spMkLst>
            <pc:docMk/>
            <pc:sldMk cId="2853697279" sldId="267"/>
            <ac:spMk id="2" creationId="{3B439352-38AD-02D3-16A8-586633CFA2AE}"/>
          </ac:spMkLst>
        </pc:spChg>
        <pc:spChg chg="mod">
          <ac:chgData name="precious epa" userId="f1d027327ceb4f3e" providerId="Windows Live" clId="Web-{EFC631C9-87DE-2AEF-6AE1-AFBAC67E532D}" dt="2024-08-28T10:05:37.404" v="1712" actId="20577"/>
          <ac:spMkLst>
            <pc:docMk/>
            <pc:sldMk cId="2853697279" sldId="267"/>
            <ac:spMk id="3" creationId="{4B98F511-5077-5AAE-EF41-40C5977991EC}"/>
          </ac:spMkLst>
        </pc:spChg>
      </pc:sldChg>
      <pc:sldChg chg="modSp new mod">
        <pc:chgData name="precious epa" userId="f1d027327ceb4f3e" providerId="Windows Live" clId="Web-{EFC631C9-87DE-2AEF-6AE1-AFBAC67E532D}" dt="2024-08-28T10:19:43.430" v="1805"/>
        <pc:sldMkLst>
          <pc:docMk/>
          <pc:sldMk cId="109654288" sldId="268"/>
        </pc:sldMkLst>
        <pc:spChg chg="mod">
          <ac:chgData name="precious epa" userId="f1d027327ceb4f3e" providerId="Windows Live" clId="Web-{EFC631C9-87DE-2AEF-6AE1-AFBAC67E532D}" dt="2024-08-28T08:38:15.147" v="200" actId="1076"/>
          <ac:spMkLst>
            <pc:docMk/>
            <pc:sldMk cId="109654288" sldId="268"/>
            <ac:spMk id="2" creationId="{3DF3C123-81B0-3E2F-8B7D-4334A427A458}"/>
          </ac:spMkLst>
        </pc:spChg>
        <pc:spChg chg="mod">
          <ac:chgData name="precious epa" userId="f1d027327ceb4f3e" providerId="Windows Live" clId="Web-{EFC631C9-87DE-2AEF-6AE1-AFBAC67E532D}" dt="2024-08-28T10:05:46.842" v="1713" actId="20577"/>
          <ac:spMkLst>
            <pc:docMk/>
            <pc:sldMk cId="109654288" sldId="268"/>
            <ac:spMk id="3" creationId="{42179C5A-AA13-EC3F-9923-6B98BCF79B91}"/>
          </ac:spMkLst>
        </pc:spChg>
      </pc:sldChg>
      <pc:sldChg chg="modSp new">
        <pc:chgData name="precious epa" userId="f1d027327ceb4f3e" providerId="Windows Live" clId="Web-{EFC631C9-87DE-2AEF-6AE1-AFBAC67E532D}" dt="2024-08-28T11:54:17.688" v="2191" actId="1076"/>
        <pc:sldMkLst>
          <pc:docMk/>
          <pc:sldMk cId="3338495631" sldId="269"/>
        </pc:sldMkLst>
        <pc:spChg chg="mod">
          <ac:chgData name="precious epa" userId="f1d027327ceb4f3e" providerId="Windows Live" clId="Web-{EFC631C9-87DE-2AEF-6AE1-AFBAC67E532D}" dt="2024-08-28T11:54:17.688" v="2191" actId="1076"/>
          <ac:spMkLst>
            <pc:docMk/>
            <pc:sldMk cId="3338495631" sldId="269"/>
            <ac:spMk id="2" creationId="{95E1B62D-F4F7-C58C-D270-89FDA9F796F1}"/>
          </ac:spMkLst>
        </pc:spChg>
        <pc:spChg chg="mod">
          <ac:chgData name="precious epa" userId="f1d027327ceb4f3e" providerId="Windows Live" clId="Web-{EFC631C9-87DE-2AEF-6AE1-AFBAC67E532D}" dt="2024-08-28T11:53:50.077" v="2182" actId="1076"/>
          <ac:spMkLst>
            <pc:docMk/>
            <pc:sldMk cId="3338495631" sldId="269"/>
            <ac:spMk id="3" creationId="{7F67D810-87A0-6E3D-BAC0-F7327F903738}"/>
          </ac:spMkLst>
        </pc:spChg>
      </pc:sldChg>
      <pc:sldMasterChg chg="mod setBg modSldLayout">
        <pc:chgData name="precious epa" userId="f1d027327ceb4f3e" providerId="Windows Live" clId="Web-{EFC631C9-87DE-2AEF-6AE1-AFBAC67E532D}" dt="2024-08-28T10:19:43.430" v="1805"/>
        <pc:sldMasterMkLst>
          <pc:docMk/>
          <pc:sldMasterMk cId="108455033" sldId="2147483672"/>
        </pc:sldMasterMkLst>
        <pc:sldLayoutChg chg="mod">
          <pc:chgData name="precious epa" userId="f1d027327ceb4f3e" providerId="Windows Live" clId="Web-{EFC631C9-87DE-2AEF-6AE1-AFBAC67E532D}" dt="2024-08-28T10:19:43.430" v="1805"/>
          <pc:sldLayoutMkLst>
            <pc:docMk/>
            <pc:sldMasterMk cId="108455033" sldId="2147483672"/>
            <pc:sldLayoutMk cId="700470312" sldId="2147483673"/>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1496367758" sldId="2147483674"/>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2509857634" sldId="2147483675"/>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3780683964" sldId="2147483676"/>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2798120384" sldId="2147483677"/>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58923973" sldId="2147483678"/>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4041074276" sldId="2147483679"/>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2271304774" sldId="2147483680"/>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421420928" sldId="2147483681"/>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1230362105" sldId="2147483682"/>
          </pc:sldLayoutMkLst>
        </pc:sldLayoutChg>
        <pc:sldLayoutChg chg="mod">
          <pc:chgData name="precious epa" userId="f1d027327ceb4f3e" providerId="Windows Live" clId="Web-{EFC631C9-87DE-2AEF-6AE1-AFBAC67E532D}" dt="2024-08-28T10:19:43.430" v="1805"/>
          <pc:sldLayoutMkLst>
            <pc:docMk/>
            <pc:sldMasterMk cId="108455033" sldId="2147483672"/>
            <pc:sldLayoutMk cId="2233021965" sldId="2147483683"/>
          </pc:sldLayoutMkLst>
        </pc:sldLayoutChg>
      </pc:sldMasterChg>
    </pc:docChg>
  </pc:docChgLst>
  <pc:docChgLst>
    <pc:chgData name="precious epa" userId="f1d027327ceb4f3e" providerId="Windows Live" clId="Web-{70EE6846-9768-B10A-174F-3774148761A0}"/>
    <pc:docChg chg="modSld modMainMaster">
      <pc:chgData name="precious epa" userId="f1d027327ceb4f3e" providerId="Windows Live" clId="Web-{70EE6846-9768-B10A-174F-3774148761A0}" dt="2024-08-29T23:37:21.263" v="16"/>
      <pc:docMkLst>
        <pc:docMk/>
      </pc:docMkLst>
      <pc:sldChg chg="mod setBg">
        <pc:chgData name="precious epa" userId="f1d027327ceb4f3e" providerId="Windows Live" clId="Web-{70EE6846-9768-B10A-174F-3774148761A0}" dt="2024-08-29T23:35:55.506" v="3"/>
        <pc:sldMkLst>
          <pc:docMk/>
          <pc:sldMk cId="109857222" sldId="256"/>
        </pc:sldMkLst>
      </pc:sldChg>
      <pc:sldChg chg="addSp delSp modSp mod setBg">
        <pc:chgData name="precious epa" userId="f1d027327ceb4f3e" providerId="Windows Live" clId="Web-{70EE6846-9768-B10A-174F-3774148761A0}" dt="2024-08-29T23:37:21.263" v="16"/>
        <pc:sldMkLst>
          <pc:docMk/>
          <pc:sldMk cId="2699212967" sldId="257"/>
        </pc:sldMkLst>
        <pc:spChg chg="mod">
          <ac:chgData name="precious epa" userId="f1d027327ceb4f3e" providerId="Windows Live" clId="Web-{70EE6846-9768-B10A-174F-3774148761A0}" dt="2024-08-29T23:37:04.590" v="15" actId="1076"/>
          <ac:spMkLst>
            <pc:docMk/>
            <pc:sldMk cId="2699212967" sldId="257"/>
            <ac:spMk id="2" creationId="{5C9D30FB-D201-851A-4FAF-F20820A1FC9C}"/>
          </ac:spMkLst>
        </pc:spChg>
        <pc:spChg chg="del mod">
          <ac:chgData name="precious epa" userId="f1d027327ceb4f3e" providerId="Windows Live" clId="Web-{70EE6846-9768-B10A-174F-3774148761A0}" dt="2024-08-29T23:36:40.570" v="13"/>
          <ac:spMkLst>
            <pc:docMk/>
            <pc:sldMk cId="2699212967" sldId="257"/>
            <ac:spMk id="3" creationId="{82045772-329B-7E49-3C58-8DD04C55AAF2}"/>
          </ac:spMkLst>
        </pc:spChg>
        <pc:spChg chg="add mod">
          <ac:chgData name="precious epa" userId="f1d027327ceb4f3e" providerId="Windows Live" clId="Web-{70EE6846-9768-B10A-174F-3774148761A0}" dt="2024-08-29T23:36:40.570" v="13"/>
          <ac:spMkLst>
            <pc:docMk/>
            <pc:sldMk cId="2699212967" sldId="257"/>
            <ac:spMk id="8" creationId="{E404D243-B262-75D6-AD9B-8D5B1A1A2073}"/>
          </ac:spMkLst>
        </pc:spChg>
      </pc:sldChg>
      <pc:sldChg chg="mod">
        <pc:chgData name="precious epa" userId="f1d027327ceb4f3e" providerId="Windows Live" clId="Web-{70EE6846-9768-B10A-174F-3774148761A0}" dt="2024-08-29T23:35:55.506" v="3"/>
        <pc:sldMkLst>
          <pc:docMk/>
          <pc:sldMk cId="3829601894" sldId="258"/>
        </pc:sldMkLst>
      </pc:sldChg>
      <pc:sldChg chg="mod">
        <pc:chgData name="precious epa" userId="f1d027327ceb4f3e" providerId="Windows Live" clId="Web-{70EE6846-9768-B10A-174F-3774148761A0}" dt="2024-08-29T23:35:55.506" v="3"/>
        <pc:sldMkLst>
          <pc:docMk/>
          <pc:sldMk cId="2228511652" sldId="259"/>
        </pc:sldMkLst>
      </pc:sldChg>
      <pc:sldChg chg="mod">
        <pc:chgData name="precious epa" userId="f1d027327ceb4f3e" providerId="Windows Live" clId="Web-{70EE6846-9768-B10A-174F-3774148761A0}" dt="2024-08-29T23:35:55.506" v="3"/>
        <pc:sldMkLst>
          <pc:docMk/>
          <pc:sldMk cId="1864828739" sldId="260"/>
        </pc:sldMkLst>
      </pc:sldChg>
      <pc:sldChg chg="mod">
        <pc:chgData name="precious epa" userId="f1d027327ceb4f3e" providerId="Windows Live" clId="Web-{70EE6846-9768-B10A-174F-3774148761A0}" dt="2024-08-29T23:35:55.506" v="3"/>
        <pc:sldMkLst>
          <pc:docMk/>
          <pc:sldMk cId="2715347604" sldId="261"/>
        </pc:sldMkLst>
      </pc:sldChg>
      <pc:sldChg chg="mod">
        <pc:chgData name="precious epa" userId="f1d027327ceb4f3e" providerId="Windows Live" clId="Web-{70EE6846-9768-B10A-174F-3774148761A0}" dt="2024-08-29T23:35:55.506" v="3"/>
        <pc:sldMkLst>
          <pc:docMk/>
          <pc:sldMk cId="4122307349" sldId="262"/>
        </pc:sldMkLst>
      </pc:sldChg>
      <pc:sldChg chg="mod">
        <pc:chgData name="precious epa" userId="f1d027327ceb4f3e" providerId="Windows Live" clId="Web-{70EE6846-9768-B10A-174F-3774148761A0}" dt="2024-08-29T23:35:55.506" v="3"/>
        <pc:sldMkLst>
          <pc:docMk/>
          <pc:sldMk cId="178913" sldId="263"/>
        </pc:sldMkLst>
      </pc:sldChg>
      <pc:sldChg chg="mod">
        <pc:chgData name="precious epa" userId="f1d027327ceb4f3e" providerId="Windows Live" clId="Web-{70EE6846-9768-B10A-174F-3774148761A0}" dt="2024-08-29T23:35:55.506" v="3"/>
        <pc:sldMkLst>
          <pc:docMk/>
          <pc:sldMk cId="1239205157" sldId="264"/>
        </pc:sldMkLst>
      </pc:sldChg>
      <pc:sldChg chg="mod">
        <pc:chgData name="precious epa" userId="f1d027327ceb4f3e" providerId="Windows Live" clId="Web-{70EE6846-9768-B10A-174F-3774148761A0}" dt="2024-08-29T23:35:55.506" v="3"/>
        <pc:sldMkLst>
          <pc:docMk/>
          <pc:sldMk cId="2904221461" sldId="265"/>
        </pc:sldMkLst>
      </pc:sldChg>
      <pc:sldChg chg="mod">
        <pc:chgData name="precious epa" userId="f1d027327ceb4f3e" providerId="Windows Live" clId="Web-{70EE6846-9768-B10A-174F-3774148761A0}" dt="2024-08-29T23:35:55.506" v="3"/>
        <pc:sldMkLst>
          <pc:docMk/>
          <pc:sldMk cId="4081641329" sldId="266"/>
        </pc:sldMkLst>
      </pc:sldChg>
      <pc:sldChg chg="mod">
        <pc:chgData name="precious epa" userId="f1d027327ceb4f3e" providerId="Windows Live" clId="Web-{70EE6846-9768-B10A-174F-3774148761A0}" dt="2024-08-29T23:35:55.506" v="3"/>
        <pc:sldMkLst>
          <pc:docMk/>
          <pc:sldMk cId="2853697279" sldId="267"/>
        </pc:sldMkLst>
      </pc:sldChg>
      <pc:sldChg chg="mod">
        <pc:chgData name="precious epa" userId="f1d027327ceb4f3e" providerId="Windows Live" clId="Web-{70EE6846-9768-B10A-174F-3774148761A0}" dt="2024-08-29T23:35:55.506" v="3"/>
        <pc:sldMkLst>
          <pc:docMk/>
          <pc:sldMk cId="109654288" sldId="268"/>
        </pc:sldMkLst>
      </pc:sldChg>
      <pc:sldChg chg="modSp mod">
        <pc:chgData name="precious epa" userId="f1d027327ceb4f3e" providerId="Windows Live" clId="Web-{70EE6846-9768-B10A-174F-3774148761A0}" dt="2024-08-29T23:36:04.757" v="4" actId="1076"/>
        <pc:sldMkLst>
          <pc:docMk/>
          <pc:sldMk cId="3338495631" sldId="269"/>
        </pc:sldMkLst>
        <pc:spChg chg="mod">
          <ac:chgData name="precious epa" userId="f1d027327ceb4f3e" providerId="Windows Live" clId="Web-{70EE6846-9768-B10A-174F-3774148761A0}" dt="2024-08-29T23:36:04.757" v="4" actId="1076"/>
          <ac:spMkLst>
            <pc:docMk/>
            <pc:sldMk cId="3338495631" sldId="269"/>
            <ac:spMk id="3" creationId="{7F67D810-87A0-6E3D-BAC0-F7327F903738}"/>
          </ac:spMkLst>
        </pc:spChg>
      </pc:sldChg>
      <pc:sldMasterChg chg="mod setBg modSldLayout">
        <pc:chgData name="precious epa" userId="f1d027327ceb4f3e" providerId="Windows Live" clId="Web-{70EE6846-9768-B10A-174F-3774148761A0}" dt="2024-08-29T23:35:55.506" v="3"/>
        <pc:sldMasterMkLst>
          <pc:docMk/>
          <pc:sldMasterMk cId="108455033" sldId="2147483672"/>
        </pc:sldMasterMkLst>
        <pc:sldLayoutChg chg="mod">
          <pc:chgData name="precious epa" userId="f1d027327ceb4f3e" providerId="Windows Live" clId="Web-{70EE6846-9768-B10A-174F-3774148761A0}" dt="2024-08-29T23:35:55.506" v="3"/>
          <pc:sldLayoutMkLst>
            <pc:docMk/>
            <pc:sldMasterMk cId="108455033" sldId="2147483672"/>
            <pc:sldLayoutMk cId="700470312" sldId="2147483673"/>
          </pc:sldLayoutMkLst>
        </pc:sldLayoutChg>
        <pc:sldLayoutChg chg="mod">
          <pc:chgData name="precious epa" userId="f1d027327ceb4f3e" providerId="Windows Live" clId="Web-{70EE6846-9768-B10A-174F-3774148761A0}" dt="2024-08-29T23:35:55.506" v="3"/>
          <pc:sldLayoutMkLst>
            <pc:docMk/>
            <pc:sldMasterMk cId="108455033" sldId="2147483672"/>
            <pc:sldLayoutMk cId="1496367758" sldId="2147483674"/>
          </pc:sldLayoutMkLst>
        </pc:sldLayoutChg>
        <pc:sldLayoutChg chg="mod">
          <pc:chgData name="precious epa" userId="f1d027327ceb4f3e" providerId="Windows Live" clId="Web-{70EE6846-9768-B10A-174F-3774148761A0}" dt="2024-08-29T23:35:55.506" v="3"/>
          <pc:sldLayoutMkLst>
            <pc:docMk/>
            <pc:sldMasterMk cId="108455033" sldId="2147483672"/>
            <pc:sldLayoutMk cId="2509857634" sldId="2147483675"/>
          </pc:sldLayoutMkLst>
        </pc:sldLayoutChg>
        <pc:sldLayoutChg chg="mod">
          <pc:chgData name="precious epa" userId="f1d027327ceb4f3e" providerId="Windows Live" clId="Web-{70EE6846-9768-B10A-174F-3774148761A0}" dt="2024-08-29T23:35:55.506" v="3"/>
          <pc:sldLayoutMkLst>
            <pc:docMk/>
            <pc:sldMasterMk cId="108455033" sldId="2147483672"/>
            <pc:sldLayoutMk cId="3780683964" sldId="2147483676"/>
          </pc:sldLayoutMkLst>
        </pc:sldLayoutChg>
        <pc:sldLayoutChg chg="mod">
          <pc:chgData name="precious epa" userId="f1d027327ceb4f3e" providerId="Windows Live" clId="Web-{70EE6846-9768-B10A-174F-3774148761A0}" dt="2024-08-29T23:35:55.506" v="3"/>
          <pc:sldLayoutMkLst>
            <pc:docMk/>
            <pc:sldMasterMk cId="108455033" sldId="2147483672"/>
            <pc:sldLayoutMk cId="2798120384" sldId="2147483677"/>
          </pc:sldLayoutMkLst>
        </pc:sldLayoutChg>
        <pc:sldLayoutChg chg="mod">
          <pc:chgData name="precious epa" userId="f1d027327ceb4f3e" providerId="Windows Live" clId="Web-{70EE6846-9768-B10A-174F-3774148761A0}" dt="2024-08-29T23:35:55.506" v="3"/>
          <pc:sldLayoutMkLst>
            <pc:docMk/>
            <pc:sldMasterMk cId="108455033" sldId="2147483672"/>
            <pc:sldLayoutMk cId="58923973" sldId="2147483678"/>
          </pc:sldLayoutMkLst>
        </pc:sldLayoutChg>
        <pc:sldLayoutChg chg="mod">
          <pc:chgData name="precious epa" userId="f1d027327ceb4f3e" providerId="Windows Live" clId="Web-{70EE6846-9768-B10A-174F-3774148761A0}" dt="2024-08-29T23:35:55.506" v="3"/>
          <pc:sldLayoutMkLst>
            <pc:docMk/>
            <pc:sldMasterMk cId="108455033" sldId="2147483672"/>
            <pc:sldLayoutMk cId="4041074276" sldId="2147483679"/>
          </pc:sldLayoutMkLst>
        </pc:sldLayoutChg>
        <pc:sldLayoutChg chg="mod">
          <pc:chgData name="precious epa" userId="f1d027327ceb4f3e" providerId="Windows Live" clId="Web-{70EE6846-9768-B10A-174F-3774148761A0}" dt="2024-08-29T23:35:55.506" v="3"/>
          <pc:sldLayoutMkLst>
            <pc:docMk/>
            <pc:sldMasterMk cId="108455033" sldId="2147483672"/>
            <pc:sldLayoutMk cId="2271304774" sldId="2147483680"/>
          </pc:sldLayoutMkLst>
        </pc:sldLayoutChg>
        <pc:sldLayoutChg chg="mod">
          <pc:chgData name="precious epa" userId="f1d027327ceb4f3e" providerId="Windows Live" clId="Web-{70EE6846-9768-B10A-174F-3774148761A0}" dt="2024-08-29T23:35:55.506" v="3"/>
          <pc:sldLayoutMkLst>
            <pc:docMk/>
            <pc:sldMasterMk cId="108455033" sldId="2147483672"/>
            <pc:sldLayoutMk cId="421420928" sldId="2147483681"/>
          </pc:sldLayoutMkLst>
        </pc:sldLayoutChg>
        <pc:sldLayoutChg chg="mod">
          <pc:chgData name="precious epa" userId="f1d027327ceb4f3e" providerId="Windows Live" clId="Web-{70EE6846-9768-B10A-174F-3774148761A0}" dt="2024-08-29T23:35:55.506" v="3"/>
          <pc:sldLayoutMkLst>
            <pc:docMk/>
            <pc:sldMasterMk cId="108455033" sldId="2147483672"/>
            <pc:sldLayoutMk cId="1230362105" sldId="2147483682"/>
          </pc:sldLayoutMkLst>
        </pc:sldLayoutChg>
        <pc:sldLayoutChg chg="mod">
          <pc:chgData name="precious epa" userId="f1d027327ceb4f3e" providerId="Windows Live" clId="Web-{70EE6846-9768-B10A-174F-3774148761A0}" dt="2024-08-29T23:35:55.506" v="3"/>
          <pc:sldLayoutMkLst>
            <pc:docMk/>
            <pc:sldMasterMk cId="108455033" sldId="2147483672"/>
            <pc:sldLayoutMk cId="2233021965" sldId="2147483683"/>
          </pc:sldLayoutMkLst>
        </pc:sldLayoutChg>
      </pc:sldMasterChg>
    </pc:docChg>
  </pc:docChgLst>
  <pc:docChgLst>
    <pc:chgData name="precious epa" userId="f1d027327ceb4f3e" providerId="Windows Live" clId="Web-{8F8F3494-43A9-23EA-8E88-35A2AE9AFEDA}"/>
    <pc:docChg chg="addSld">
      <pc:chgData name="precious epa" userId="f1d027327ceb4f3e" providerId="Windows Live" clId="Web-{8F8F3494-43A9-23EA-8E88-35A2AE9AFEDA}" dt="2024-08-28T02:12:06.095" v="3"/>
      <pc:docMkLst>
        <pc:docMk/>
      </pc:docMkLst>
      <pc:sldChg chg="new">
        <pc:chgData name="precious epa" userId="f1d027327ceb4f3e" providerId="Windows Live" clId="Web-{8F8F3494-43A9-23EA-8E88-35A2AE9AFEDA}" dt="2024-08-28T02:12:02.111" v="0"/>
        <pc:sldMkLst>
          <pc:docMk/>
          <pc:sldMk cId="1239205157" sldId="264"/>
        </pc:sldMkLst>
      </pc:sldChg>
      <pc:sldChg chg="new">
        <pc:chgData name="precious epa" userId="f1d027327ceb4f3e" providerId="Windows Live" clId="Web-{8F8F3494-43A9-23EA-8E88-35A2AE9AFEDA}" dt="2024-08-28T02:12:03.626" v="1"/>
        <pc:sldMkLst>
          <pc:docMk/>
          <pc:sldMk cId="2904221461" sldId="265"/>
        </pc:sldMkLst>
      </pc:sldChg>
      <pc:sldChg chg="new">
        <pc:chgData name="precious epa" userId="f1d027327ceb4f3e" providerId="Windows Live" clId="Web-{8F8F3494-43A9-23EA-8E88-35A2AE9AFEDA}" dt="2024-08-28T02:12:05.080" v="2"/>
        <pc:sldMkLst>
          <pc:docMk/>
          <pc:sldMk cId="4081641329" sldId="266"/>
        </pc:sldMkLst>
      </pc:sldChg>
      <pc:sldChg chg="new">
        <pc:chgData name="precious epa" userId="f1d027327ceb4f3e" providerId="Windows Live" clId="Web-{8F8F3494-43A9-23EA-8E88-35A2AE9AFEDA}" dt="2024-08-28T02:12:06.095" v="3"/>
        <pc:sldMkLst>
          <pc:docMk/>
          <pc:sldMk cId="2853697279" sldId="267"/>
        </pc:sldMkLst>
      </pc:sldChg>
    </pc:docChg>
  </pc:docChgLst>
  <pc:docChgLst>
    <pc:chgData name="precious epa" userId="f1d027327ceb4f3e" providerId="Windows Live" clId="Web-{D6115613-ABBD-FC12-A2C9-F55DBBB9ED84}"/>
    <pc:docChg chg="addSld modSld addMainMaster delMainMaster">
      <pc:chgData name="precious epa" userId="f1d027327ceb4f3e" providerId="Windows Live" clId="Web-{D6115613-ABBD-FC12-A2C9-F55DBBB9ED84}" dt="2024-08-28T02:08:21.724" v="2827" actId="20577"/>
      <pc:docMkLst>
        <pc:docMk/>
      </pc:docMkLst>
      <pc:sldChg chg="addSp delSp modSp mod modClrScheme chgLayout">
        <pc:chgData name="precious epa" userId="f1d027327ceb4f3e" providerId="Windows Live" clId="Web-{D6115613-ABBD-FC12-A2C9-F55DBBB9ED84}" dt="2024-08-28T00:10:31.505" v="95" actId="20577"/>
        <pc:sldMkLst>
          <pc:docMk/>
          <pc:sldMk cId="109857222" sldId="256"/>
        </pc:sldMkLst>
        <pc:spChg chg="mod ord">
          <ac:chgData name="precious epa" userId="f1d027327ceb4f3e" providerId="Windows Live" clId="Web-{D6115613-ABBD-FC12-A2C9-F55DBBB9ED84}" dt="2024-08-28T00:10:31.505" v="95" actId="20577"/>
          <ac:spMkLst>
            <pc:docMk/>
            <pc:sldMk cId="109857222" sldId="256"/>
            <ac:spMk id="2" creationId="{00000000-0000-0000-0000-000000000000}"/>
          </ac:spMkLst>
        </pc:spChg>
        <pc:spChg chg="del mod ord">
          <ac:chgData name="precious epa" userId="f1d027327ceb4f3e" providerId="Windows Live" clId="Web-{D6115613-ABBD-FC12-A2C9-F55DBBB9ED84}" dt="2024-08-28T00:08:10.464" v="82"/>
          <ac:spMkLst>
            <pc:docMk/>
            <pc:sldMk cId="109857222" sldId="256"/>
            <ac:spMk id="3" creationId="{00000000-0000-0000-0000-000000000000}"/>
          </ac:spMkLst>
        </pc:spChg>
        <pc:spChg chg="add del mod">
          <ac:chgData name="precious epa" userId="f1d027327ceb4f3e" providerId="Windows Live" clId="Web-{D6115613-ABBD-FC12-A2C9-F55DBBB9ED84}" dt="2024-08-28T00:08:55.059" v="87"/>
          <ac:spMkLst>
            <pc:docMk/>
            <pc:sldMk cId="109857222" sldId="256"/>
            <ac:spMk id="5" creationId="{CD234699-710A-9EA5-F50C-7D408B0BDDDD}"/>
          </ac:spMkLst>
        </pc:spChg>
      </pc:sldChg>
      <pc:sldChg chg="modSp new">
        <pc:chgData name="precious epa" userId="f1d027327ceb4f3e" providerId="Windows Live" clId="Web-{D6115613-ABBD-FC12-A2C9-F55DBBB9ED84}" dt="2024-08-28T01:17:45.869" v="1409" actId="20577"/>
        <pc:sldMkLst>
          <pc:docMk/>
          <pc:sldMk cId="2699212967" sldId="257"/>
        </pc:sldMkLst>
        <pc:spChg chg="mod">
          <ac:chgData name="precious epa" userId="f1d027327ceb4f3e" providerId="Windows Live" clId="Web-{D6115613-ABBD-FC12-A2C9-F55DBBB9ED84}" dt="2024-08-28T00:19:09.138" v="272" actId="1076"/>
          <ac:spMkLst>
            <pc:docMk/>
            <pc:sldMk cId="2699212967" sldId="257"/>
            <ac:spMk id="2" creationId="{5C9D30FB-D201-851A-4FAF-F20820A1FC9C}"/>
          </ac:spMkLst>
        </pc:spChg>
        <pc:spChg chg="mod">
          <ac:chgData name="precious epa" userId="f1d027327ceb4f3e" providerId="Windows Live" clId="Web-{D6115613-ABBD-FC12-A2C9-F55DBBB9ED84}" dt="2024-08-28T01:17:45.869" v="1409" actId="20577"/>
          <ac:spMkLst>
            <pc:docMk/>
            <pc:sldMk cId="2699212967" sldId="257"/>
            <ac:spMk id="3" creationId="{82045772-329B-7E49-3C58-8DD04C55AAF2}"/>
          </ac:spMkLst>
        </pc:spChg>
      </pc:sldChg>
      <pc:sldChg chg="modSp new">
        <pc:chgData name="precious epa" userId="f1d027327ceb4f3e" providerId="Windows Live" clId="Web-{D6115613-ABBD-FC12-A2C9-F55DBBB9ED84}" dt="2024-08-28T00:45:16.126" v="576" actId="20577"/>
        <pc:sldMkLst>
          <pc:docMk/>
          <pc:sldMk cId="3829601894" sldId="258"/>
        </pc:sldMkLst>
        <pc:spChg chg="mod">
          <ac:chgData name="precious epa" userId="f1d027327ceb4f3e" providerId="Windows Live" clId="Web-{D6115613-ABBD-FC12-A2C9-F55DBBB9ED84}" dt="2024-08-28T00:22:06.863" v="316" actId="20577"/>
          <ac:spMkLst>
            <pc:docMk/>
            <pc:sldMk cId="3829601894" sldId="258"/>
            <ac:spMk id="2" creationId="{8B6ABB65-9DBC-6C56-9D45-2E3D6EE1B412}"/>
          </ac:spMkLst>
        </pc:spChg>
        <pc:spChg chg="mod">
          <ac:chgData name="precious epa" userId="f1d027327ceb4f3e" providerId="Windows Live" clId="Web-{D6115613-ABBD-FC12-A2C9-F55DBBB9ED84}" dt="2024-08-28T00:45:16.126" v="576" actId="20577"/>
          <ac:spMkLst>
            <pc:docMk/>
            <pc:sldMk cId="3829601894" sldId="258"/>
            <ac:spMk id="3" creationId="{04F83FE4-DB17-7364-F80B-1B58DE503FC9}"/>
          </ac:spMkLst>
        </pc:spChg>
      </pc:sldChg>
      <pc:sldChg chg="modSp new">
        <pc:chgData name="precious epa" userId="f1d027327ceb4f3e" providerId="Windows Live" clId="Web-{D6115613-ABBD-FC12-A2C9-F55DBBB9ED84}" dt="2024-08-28T01:03:58.997" v="919" actId="20577"/>
        <pc:sldMkLst>
          <pc:docMk/>
          <pc:sldMk cId="2228511652" sldId="259"/>
        </pc:sldMkLst>
        <pc:spChg chg="mod">
          <ac:chgData name="precious epa" userId="f1d027327ceb4f3e" providerId="Windows Live" clId="Web-{D6115613-ABBD-FC12-A2C9-F55DBBB9ED84}" dt="2024-08-28T00:48:05.601" v="593" actId="1076"/>
          <ac:spMkLst>
            <pc:docMk/>
            <pc:sldMk cId="2228511652" sldId="259"/>
            <ac:spMk id="2" creationId="{CF429C73-62D0-A954-EA35-9C1BB9634504}"/>
          </ac:spMkLst>
        </pc:spChg>
        <pc:spChg chg="mod">
          <ac:chgData name="precious epa" userId="f1d027327ceb4f3e" providerId="Windows Live" clId="Web-{D6115613-ABBD-FC12-A2C9-F55DBBB9ED84}" dt="2024-08-28T01:03:58.997" v="919" actId="20577"/>
          <ac:spMkLst>
            <pc:docMk/>
            <pc:sldMk cId="2228511652" sldId="259"/>
            <ac:spMk id="3" creationId="{2F586186-CC7E-1144-6208-81865F4DABF0}"/>
          </ac:spMkLst>
        </pc:spChg>
      </pc:sldChg>
      <pc:sldChg chg="modSp new">
        <pc:chgData name="precious epa" userId="f1d027327ceb4f3e" providerId="Windows Live" clId="Web-{D6115613-ABBD-FC12-A2C9-F55DBBB9ED84}" dt="2024-08-28T01:17:21.852" v="1406" actId="20577"/>
        <pc:sldMkLst>
          <pc:docMk/>
          <pc:sldMk cId="1864828739" sldId="260"/>
        </pc:sldMkLst>
        <pc:spChg chg="mod">
          <ac:chgData name="precious epa" userId="f1d027327ceb4f3e" providerId="Windows Live" clId="Web-{D6115613-ABBD-FC12-A2C9-F55DBBB9ED84}" dt="2024-08-28T01:15:12.176" v="1330" actId="1076"/>
          <ac:spMkLst>
            <pc:docMk/>
            <pc:sldMk cId="1864828739" sldId="260"/>
            <ac:spMk id="2" creationId="{612BC2A1-5CD6-A0AB-26EC-8C2E8F2B7850}"/>
          </ac:spMkLst>
        </pc:spChg>
        <pc:spChg chg="mod">
          <ac:chgData name="precious epa" userId="f1d027327ceb4f3e" providerId="Windows Live" clId="Web-{D6115613-ABBD-FC12-A2C9-F55DBBB9ED84}" dt="2024-08-28T01:17:21.852" v="1406" actId="20577"/>
          <ac:spMkLst>
            <pc:docMk/>
            <pc:sldMk cId="1864828739" sldId="260"/>
            <ac:spMk id="3" creationId="{501D137C-E6F2-6C44-6EC5-646F4B91264A}"/>
          </ac:spMkLst>
        </pc:spChg>
      </pc:sldChg>
      <pc:sldChg chg="modSp new">
        <pc:chgData name="precious epa" userId="f1d027327ceb4f3e" providerId="Windows Live" clId="Web-{D6115613-ABBD-FC12-A2C9-F55DBBB9ED84}" dt="2024-08-28T01:44:57.047" v="2083" actId="1076"/>
        <pc:sldMkLst>
          <pc:docMk/>
          <pc:sldMk cId="2715347604" sldId="261"/>
        </pc:sldMkLst>
        <pc:spChg chg="mod">
          <ac:chgData name="precious epa" userId="f1d027327ceb4f3e" providerId="Windows Live" clId="Web-{D6115613-ABBD-FC12-A2C9-F55DBBB9ED84}" dt="2024-08-28T01:44:50.453" v="2082" actId="1076"/>
          <ac:spMkLst>
            <pc:docMk/>
            <pc:sldMk cId="2715347604" sldId="261"/>
            <ac:spMk id="2" creationId="{7C1671E0-9F9C-0FDF-F09B-0A0850773B3F}"/>
          </ac:spMkLst>
        </pc:spChg>
        <pc:spChg chg="mod">
          <ac:chgData name="precious epa" userId="f1d027327ceb4f3e" providerId="Windows Live" clId="Web-{D6115613-ABBD-FC12-A2C9-F55DBBB9ED84}" dt="2024-08-28T01:44:57.047" v="2083" actId="1076"/>
          <ac:spMkLst>
            <pc:docMk/>
            <pc:sldMk cId="2715347604" sldId="261"/>
            <ac:spMk id="3" creationId="{7732FAB9-6084-9FA1-82DF-65F3562F8B97}"/>
          </ac:spMkLst>
        </pc:spChg>
      </pc:sldChg>
      <pc:sldChg chg="modSp new">
        <pc:chgData name="precious epa" userId="f1d027327ceb4f3e" providerId="Windows Live" clId="Web-{D6115613-ABBD-FC12-A2C9-F55DBBB9ED84}" dt="2024-08-28T02:01:29.674" v="2637" actId="20577"/>
        <pc:sldMkLst>
          <pc:docMk/>
          <pc:sldMk cId="4122307349" sldId="262"/>
        </pc:sldMkLst>
        <pc:spChg chg="mod">
          <ac:chgData name="precious epa" userId="f1d027327ceb4f3e" providerId="Windows Live" clId="Web-{D6115613-ABBD-FC12-A2C9-F55DBBB9ED84}" dt="2024-08-28T01:46:30.582" v="2104" actId="1076"/>
          <ac:spMkLst>
            <pc:docMk/>
            <pc:sldMk cId="4122307349" sldId="262"/>
            <ac:spMk id="2" creationId="{5CB3D1D2-E1B8-F71B-F307-6A5F5C2076F1}"/>
          </ac:spMkLst>
        </pc:spChg>
        <pc:spChg chg="mod">
          <ac:chgData name="precious epa" userId="f1d027327ceb4f3e" providerId="Windows Live" clId="Web-{D6115613-ABBD-FC12-A2C9-F55DBBB9ED84}" dt="2024-08-28T02:01:29.674" v="2637" actId="20577"/>
          <ac:spMkLst>
            <pc:docMk/>
            <pc:sldMk cId="4122307349" sldId="262"/>
            <ac:spMk id="3" creationId="{04FF8AF5-4A6B-991A-62DC-ED49FE0FA992}"/>
          </ac:spMkLst>
        </pc:spChg>
      </pc:sldChg>
      <pc:sldChg chg="modSp new">
        <pc:chgData name="precious epa" userId="f1d027327ceb4f3e" providerId="Windows Live" clId="Web-{D6115613-ABBD-FC12-A2C9-F55DBBB9ED84}" dt="2024-08-28T02:08:21.724" v="2827" actId="20577"/>
        <pc:sldMkLst>
          <pc:docMk/>
          <pc:sldMk cId="178913" sldId="263"/>
        </pc:sldMkLst>
        <pc:spChg chg="mod">
          <ac:chgData name="precious epa" userId="f1d027327ceb4f3e" providerId="Windows Live" clId="Web-{D6115613-ABBD-FC12-A2C9-F55DBBB9ED84}" dt="2024-08-28T02:08:21.724" v="2827" actId="20577"/>
          <ac:spMkLst>
            <pc:docMk/>
            <pc:sldMk cId="178913" sldId="263"/>
            <ac:spMk id="2" creationId="{44420493-6B2E-4B2A-86B4-25DE6D4C7BBC}"/>
          </ac:spMkLst>
        </pc:spChg>
        <pc:spChg chg="mod">
          <ac:chgData name="precious epa" userId="f1d027327ceb4f3e" providerId="Windows Live" clId="Web-{D6115613-ABBD-FC12-A2C9-F55DBBB9ED84}" dt="2024-08-28T02:06:40.846" v="2812" actId="20577"/>
          <ac:spMkLst>
            <pc:docMk/>
            <pc:sldMk cId="178913" sldId="263"/>
            <ac:spMk id="3" creationId="{344BE03E-B650-9F68-07E3-397869FE7658}"/>
          </ac:spMkLst>
        </pc:spChg>
      </pc:sldChg>
      <pc:sldMasterChg chg="del delSldLayout">
        <pc:chgData name="precious epa" userId="f1d027327ceb4f3e" providerId="Windows Live" clId="Web-{D6115613-ABBD-FC12-A2C9-F55DBBB9ED84}" dt="2024-08-27T23:33:11.944" v="0"/>
        <pc:sldMasterMkLst>
          <pc:docMk/>
          <pc:sldMasterMk cId="2460954070" sldId="2147483660"/>
        </pc:sldMasterMkLst>
        <pc:sldLayoutChg chg="del">
          <pc:chgData name="precious epa" userId="f1d027327ceb4f3e" providerId="Windows Live" clId="Web-{D6115613-ABBD-FC12-A2C9-F55DBBB9ED84}" dt="2024-08-27T23:33:11.944" v="0"/>
          <pc:sldLayoutMkLst>
            <pc:docMk/>
            <pc:sldMasterMk cId="2460954070" sldId="2147483660"/>
            <pc:sldLayoutMk cId="2385387890" sldId="2147483661"/>
          </pc:sldLayoutMkLst>
        </pc:sldLayoutChg>
        <pc:sldLayoutChg chg="del">
          <pc:chgData name="precious epa" userId="f1d027327ceb4f3e" providerId="Windows Live" clId="Web-{D6115613-ABBD-FC12-A2C9-F55DBBB9ED84}" dt="2024-08-27T23:33:11.944" v="0"/>
          <pc:sldLayoutMkLst>
            <pc:docMk/>
            <pc:sldMasterMk cId="2460954070" sldId="2147483660"/>
            <pc:sldLayoutMk cId="949138452" sldId="2147483662"/>
          </pc:sldLayoutMkLst>
        </pc:sldLayoutChg>
        <pc:sldLayoutChg chg="del">
          <pc:chgData name="precious epa" userId="f1d027327ceb4f3e" providerId="Windows Live" clId="Web-{D6115613-ABBD-FC12-A2C9-F55DBBB9ED84}" dt="2024-08-27T23:33:11.944" v="0"/>
          <pc:sldLayoutMkLst>
            <pc:docMk/>
            <pc:sldMasterMk cId="2460954070" sldId="2147483660"/>
            <pc:sldLayoutMk cId="2591524520" sldId="2147483663"/>
          </pc:sldLayoutMkLst>
        </pc:sldLayoutChg>
        <pc:sldLayoutChg chg="del">
          <pc:chgData name="precious epa" userId="f1d027327ceb4f3e" providerId="Windows Live" clId="Web-{D6115613-ABBD-FC12-A2C9-F55DBBB9ED84}" dt="2024-08-27T23:33:11.944" v="0"/>
          <pc:sldLayoutMkLst>
            <pc:docMk/>
            <pc:sldMasterMk cId="2460954070" sldId="2147483660"/>
            <pc:sldLayoutMk cId="1203092039" sldId="2147483664"/>
          </pc:sldLayoutMkLst>
        </pc:sldLayoutChg>
        <pc:sldLayoutChg chg="del">
          <pc:chgData name="precious epa" userId="f1d027327ceb4f3e" providerId="Windows Live" clId="Web-{D6115613-ABBD-FC12-A2C9-F55DBBB9ED84}" dt="2024-08-27T23:33:11.944" v="0"/>
          <pc:sldLayoutMkLst>
            <pc:docMk/>
            <pc:sldMasterMk cId="2460954070" sldId="2147483660"/>
            <pc:sldLayoutMk cId="3733172339" sldId="2147483665"/>
          </pc:sldLayoutMkLst>
        </pc:sldLayoutChg>
        <pc:sldLayoutChg chg="del">
          <pc:chgData name="precious epa" userId="f1d027327ceb4f3e" providerId="Windows Live" clId="Web-{D6115613-ABBD-FC12-A2C9-F55DBBB9ED84}" dt="2024-08-27T23:33:11.944" v="0"/>
          <pc:sldLayoutMkLst>
            <pc:docMk/>
            <pc:sldMasterMk cId="2460954070" sldId="2147483660"/>
            <pc:sldLayoutMk cId="3210312558" sldId="2147483666"/>
          </pc:sldLayoutMkLst>
        </pc:sldLayoutChg>
        <pc:sldLayoutChg chg="del">
          <pc:chgData name="precious epa" userId="f1d027327ceb4f3e" providerId="Windows Live" clId="Web-{D6115613-ABBD-FC12-A2C9-F55DBBB9ED84}" dt="2024-08-27T23:33:11.944" v="0"/>
          <pc:sldLayoutMkLst>
            <pc:docMk/>
            <pc:sldMasterMk cId="2460954070" sldId="2147483660"/>
            <pc:sldLayoutMk cId="3146388984" sldId="2147483667"/>
          </pc:sldLayoutMkLst>
        </pc:sldLayoutChg>
        <pc:sldLayoutChg chg="del">
          <pc:chgData name="precious epa" userId="f1d027327ceb4f3e" providerId="Windows Live" clId="Web-{D6115613-ABBD-FC12-A2C9-F55DBBB9ED84}" dt="2024-08-27T23:33:11.944" v="0"/>
          <pc:sldLayoutMkLst>
            <pc:docMk/>
            <pc:sldMasterMk cId="2460954070" sldId="2147483660"/>
            <pc:sldLayoutMk cId="3171841454" sldId="2147483668"/>
          </pc:sldLayoutMkLst>
        </pc:sldLayoutChg>
        <pc:sldLayoutChg chg="del">
          <pc:chgData name="precious epa" userId="f1d027327ceb4f3e" providerId="Windows Live" clId="Web-{D6115613-ABBD-FC12-A2C9-F55DBBB9ED84}" dt="2024-08-27T23:33:11.944" v="0"/>
          <pc:sldLayoutMkLst>
            <pc:docMk/>
            <pc:sldMasterMk cId="2460954070" sldId="2147483660"/>
            <pc:sldLayoutMk cId="1718958274" sldId="2147483669"/>
          </pc:sldLayoutMkLst>
        </pc:sldLayoutChg>
        <pc:sldLayoutChg chg="del">
          <pc:chgData name="precious epa" userId="f1d027327ceb4f3e" providerId="Windows Live" clId="Web-{D6115613-ABBD-FC12-A2C9-F55DBBB9ED84}" dt="2024-08-27T23:33:11.944" v="0"/>
          <pc:sldLayoutMkLst>
            <pc:docMk/>
            <pc:sldMasterMk cId="2460954070" sldId="2147483660"/>
            <pc:sldLayoutMk cId="2202905451" sldId="2147483670"/>
          </pc:sldLayoutMkLst>
        </pc:sldLayoutChg>
        <pc:sldLayoutChg chg="del">
          <pc:chgData name="precious epa" userId="f1d027327ceb4f3e" providerId="Windows Live" clId="Web-{D6115613-ABBD-FC12-A2C9-F55DBBB9ED84}" dt="2024-08-27T23:33:11.944" v="0"/>
          <pc:sldLayoutMkLst>
            <pc:docMk/>
            <pc:sldMasterMk cId="2460954070" sldId="2147483660"/>
            <pc:sldLayoutMk cId="3479445657" sldId="2147483671"/>
          </pc:sldLayoutMkLst>
        </pc:sldLayoutChg>
      </pc:sldMasterChg>
      <pc:sldMasterChg chg="add addSldLayout modSldLayout">
        <pc:chgData name="precious epa" userId="f1d027327ceb4f3e" providerId="Windows Live" clId="Web-{D6115613-ABBD-FC12-A2C9-F55DBBB9ED84}" dt="2024-08-27T23:33:11.944" v="0"/>
        <pc:sldMasterMkLst>
          <pc:docMk/>
          <pc:sldMasterMk cId="108455033" sldId="2147483672"/>
        </pc:sldMasterMkLst>
        <pc:sldLayoutChg chg="add mod replId">
          <pc:chgData name="precious epa" userId="f1d027327ceb4f3e" providerId="Windows Live" clId="Web-{D6115613-ABBD-FC12-A2C9-F55DBBB9ED84}" dt="2024-08-27T23:33:11.944" v="0"/>
          <pc:sldLayoutMkLst>
            <pc:docMk/>
            <pc:sldMasterMk cId="108455033" sldId="2147483672"/>
            <pc:sldLayoutMk cId="700470312" sldId="2147483673"/>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1496367758" sldId="2147483674"/>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2509857634" sldId="2147483675"/>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3780683964" sldId="2147483676"/>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2798120384" sldId="2147483677"/>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58923973" sldId="2147483678"/>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4041074276" sldId="2147483679"/>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2271304774" sldId="2147483680"/>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421420928" sldId="2147483681"/>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1230362105" sldId="2147483682"/>
          </pc:sldLayoutMkLst>
        </pc:sldLayoutChg>
        <pc:sldLayoutChg chg="add mod replId">
          <pc:chgData name="precious epa" userId="f1d027327ceb4f3e" providerId="Windows Live" clId="Web-{D6115613-ABBD-FC12-A2C9-F55DBBB9ED84}" dt="2024-08-27T23:33:11.944" v="0"/>
          <pc:sldLayoutMkLst>
            <pc:docMk/>
            <pc:sldMasterMk cId="108455033" sldId="2147483672"/>
            <pc:sldLayoutMk cId="2233021965"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8/29/2024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7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8/29/2024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23036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8/29/2024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23302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8/29/2024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49636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8/29/2024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50985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8/29/2024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78068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8/29/2024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8/29/2024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892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8/29/2024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4107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8/29/2024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27130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8/29/2024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142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36000" b="-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8/29/2024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0845503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A17876C8-62CE-C2E6-DD1E-E5DB180F44FA}"/>
              </a:ext>
            </a:extLst>
          </p:cNvPr>
          <p:cNvSpPr>
            <a:spLocks noGrp="1"/>
          </p:cNvSpPr>
          <p:nvPr>
            <p:ph type="ctrTitle"/>
          </p:nvPr>
        </p:nvSpPr>
        <p:spPr>
          <a:xfrm>
            <a:off x="638857" y="668929"/>
            <a:ext cx="9727217" cy="4338937"/>
          </a:xfrm>
        </p:spPr>
        <p:txBody>
          <a:bodyPr/>
          <a:lstStyle/>
          <a:p>
            <a:r>
              <a:rPr lang="en-US" sz="4400" dirty="0">
                <a:latin typeface="Garamond"/>
              </a:rPr>
              <a:t>INTRODUCTION TO SOFTWARE ENGINEERING FINAL EXAM</a:t>
            </a:r>
            <a:br>
              <a:rPr lang="en-US" sz="4400" dirty="0">
                <a:latin typeface="Garamond"/>
              </a:rPr>
            </a:br>
            <a:r>
              <a:rPr lang="en-US" sz="4400">
                <a:latin typeface="Garamond"/>
              </a:rPr>
              <a:t>GROUP 8</a:t>
            </a:r>
            <a:br>
              <a:rPr lang="en-US" sz="4400" dirty="0">
                <a:latin typeface="Garamond"/>
              </a:rPr>
            </a:br>
            <a:endParaRPr lang="en-US" sz="4400" dirty="0">
              <a:latin typeface="Garamond"/>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1040-3E2B-443A-E92C-5EEEA5A37AA2}"/>
              </a:ext>
            </a:extLst>
          </p:cNvPr>
          <p:cNvSpPr>
            <a:spLocks noGrp="1"/>
          </p:cNvSpPr>
          <p:nvPr>
            <p:ph type="title"/>
          </p:nvPr>
        </p:nvSpPr>
        <p:spPr>
          <a:xfrm>
            <a:off x="1065619" y="125189"/>
            <a:ext cx="9238434" cy="857559"/>
          </a:xfrm>
        </p:spPr>
        <p:txBody>
          <a:bodyPr/>
          <a:lstStyle/>
          <a:p>
            <a:r>
              <a:rPr lang="en-US" sz="3600" dirty="0">
                <a:latin typeface="Garamond"/>
              </a:rPr>
              <a:t>TECHNICAL ARCHITECTURE</a:t>
            </a:r>
          </a:p>
        </p:txBody>
      </p:sp>
      <p:sp>
        <p:nvSpPr>
          <p:cNvPr id="3" name="Content Placeholder 2">
            <a:extLst>
              <a:ext uri="{FF2B5EF4-FFF2-40B4-BE49-F238E27FC236}">
                <a16:creationId xmlns:a16="http://schemas.microsoft.com/office/drawing/2014/main" id="{236D4E8C-61E5-FA67-1B32-FC66651D4944}"/>
              </a:ext>
            </a:extLst>
          </p:cNvPr>
          <p:cNvSpPr>
            <a:spLocks noGrp="1"/>
          </p:cNvSpPr>
          <p:nvPr>
            <p:ph idx="1"/>
          </p:nvPr>
        </p:nvSpPr>
        <p:spPr>
          <a:xfrm>
            <a:off x="696321" y="1107057"/>
            <a:ext cx="9971679" cy="5492150"/>
          </a:xfrm>
        </p:spPr>
        <p:txBody>
          <a:bodyPr vert="horz" lIns="91440" tIns="45720" rIns="91440" bIns="45720" rtlCol="0" anchor="t">
            <a:normAutofit/>
          </a:bodyPr>
          <a:lstStyle/>
          <a:p>
            <a:pPr marL="0" indent="0">
              <a:buNone/>
            </a:pPr>
            <a:r>
              <a:rPr lang="en-US" b="1" dirty="0">
                <a:latin typeface="Garamond"/>
              </a:rPr>
              <a:t>       </a:t>
            </a:r>
            <a:r>
              <a:rPr lang="en-US" b="1">
                <a:latin typeface="Garamond"/>
              </a:rPr>
              <a:t>*Overview ; Secure and reliable services for customers and bank staff.         </a:t>
            </a:r>
            <a:endParaRPr lang="en-US" b="1" dirty="0">
              <a:latin typeface="Garamond"/>
            </a:endParaRPr>
          </a:p>
          <a:p>
            <a:pPr marL="0" indent="0">
              <a:buNone/>
            </a:pPr>
            <a:r>
              <a:rPr lang="en-US" b="1">
                <a:latin typeface="Garamond"/>
              </a:rPr>
              <a:t>       *Presentation Layer; Responsive banking app</a:t>
            </a:r>
            <a:endParaRPr lang="en-US" b="1" dirty="0">
              <a:latin typeface="Garamond"/>
            </a:endParaRPr>
          </a:p>
          <a:p>
            <a:pPr marL="0" indent="0">
              <a:buNone/>
            </a:pPr>
            <a:r>
              <a:rPr lang="en-US" b="1">
                <a:latin typeface="Garamond"/>
              </a:rPr>
              <a:t>       *Application Layer; </a:t>
            </a:r>
            <a:r>
              <a:rPr lang="en-US" b="1" dirty="0">
                <a:latin typeface="Garamond"/>
              </a:rPr>
              <a:t>Microservices for accounts,transactions and authentication </a:t>
            </a:r>
          </a:p>
          <a:p>
            <a:pPr marL="0" indent="0">
              <a:buNone/>
            </a:pPr>
            <a:r>
              <a:rPr lang="en-US" b="1">
                <a:latin typeface="Garamond"/>
              </a:rPr>
              <a:t>API gateway and Load balancer for traffic management .</a:t>
            </a:r>
            <a:endParaRPr lang="en-US" b="1" dirty="0">
              <a:latin typeface="Garamond"/>
            </a:endParaRPr>
          </a:p>
          <a:p>
            <a:pPr marL="0" indent="0">
              <a:buNone/>
            </a:pPr>
            <a:r>
              <a:rPr lang="en-US" b="1" dirty="0">
                <a:latin typeface="Garamond"/>
              </a:rPr>
              <a:t>    </a:t>
            </a:r>
            <a:r>
              <a:rPr lang="en-US" b="1">
                <a:latin typeface="Garamond"/>
              </a:rPr>
              <a:t>  *Data Layer ; Data warehouse for analytics and caching performance.</a:t>
            </a:r>
            <a:endParaRPr lang="en-US" b="1" dirty="0">
              <a:latin typeface="Garamond"/>
            </a:endParaRPr>
          </a:p>
          <a:p>
            <a:pPr marL="0" indent="0">
              <a:buNone/>
            </a:pPr>
            <a:r>
              <a:rPr lang="en-US" b="1" dirty="0">
                <a:latin typeface="Garamond"/>
              </a:rPr>
              <a:t>      </a:t>
            </a:r>
            <a:r>
              <a:rPr lang="en-US" b="1">
                <a:latin typeface="Garamond"/>
              </a:rPr>
              <a:t>* Security ; Data Encryption and Authentication </a:t>
            </a:r>
            <a:endParaRPr lang="en-US" b="1" dirty="0">
              <a:latin typeface="Garamond"/>
            </a:endParaRPr>
          </a:p>
          <a:p>
            <a:pPr marL="0" indent="0">
              <a:buNone/>
            </a:pPr>
            <a:r>
              <a:rPr lang="en-US" b="1" dirty="0">
                <a:latin typeface="Garamond"/>
              </a:rPr>
              <a:t>      </a:t>
            </a:r>
            <a:r>
              <a:rPr lang="en-US" b="1">
                <a:latin typeface="Garamond"/>
              </a:rPr>
              <a:t>*Infrastructure ;</a:t>
            </a:r>
            <a:r>
              <a:rPr lang="en-US" b="1" dirty="0">
                <a:latin typeface="Garamond"/>
              </a:rPr>
              <a:t> Cloud-based containerization with docker, and CI/CD for deployment   </a:t>
            </a:r>
          </a:p>
          <a:p>
            <a:pPr marL="0" indent="0">
              <a:buNone/>
            </a:pPr>
            <a:r>
              <a:rPr lang="en-US" b="1" dirty="0">
                <a:latin typeface="Garamond"/>
              </a:rPr>
              <a:t>      </a:t>
            </a:r>
            <a:r>
              <a:rPr lang="en-US" b="1">
                <a:latin typeface="Garamond"/>
              </a:rPr>
              <a:t>*Compliance  ; </a:t>
            </a:r>
            <a:r>
              <a:rPr lang="en-US" b="1" dirty="0">
                <a:latin typeface="Garamond"/>
              </a:rPr>
              <a:t>Adheres to PCI DSS and GDPR with audit logging</a:t>
            </a:r>
          </a:p>
          <a:p>
            <a:pPr marL="0" indent="0">
              <a:buNone/>
            </a:pPr>
            <a:r>
              <a:rPr lang="en-US" b="1" dirty="0">
                <a:latin typeface="Garamond"/>
              </a:rPr>
              <a:t>      * Third-Party Integrations ;  Payment gateways</a:t>
            </a:r>
          </a:p>
          <a:p>
            <a:pPr marL="0" indent="0">
              <a:buNone/>
            </a:pPr>
            <a:r>
              <a:rPr lang="en-US" b="1" dirty="0">
                <a:latin typeface="Garamond"/>
              </a:rPr>
              <a:t>      </a:t>
            </a:r>
            <a:r>
              <a:rPr lang="en-US" b="1">
                <a:latin typeface="Garamond"/>
              </a:rPr>
              <a:t>*User Experience  ; </a:t>
            </a:r>
            <a:r>
              <a:rPr lang="en-US" b="1" dirty="0">
                <a:latin typeface="Garamond"/>
              </a:rPr>
              <a:t>Easy onboarding , customer support and feedback systems </a:t>
            </a:r>
          </a:p>
          <a:p>
            <a:pPr marL="0" indent="0">
              <a:buNone/>
            </a:pPr>
            <a:r>
              <a:rPr lang="en-US" b="1" dirty="0">
                <a:latin typeface="Garamond"/>
              </a:rPr>
              <a:t>     </a:t>
            </a:r>
            <a:r>
              <a:rPr lang="en-US" b="1">
                <a:latin typeface="Garamond"/>
              </a:rPr>
              <a:t> *Scalability ;</a:t>
            </a:r>
            <a:r>
              <a:rPr lang="en-US" b="1" dirty="0">
                <a:latin typeface="Garamond"/>
              </a:rPr>
              <a:t> Load testing , horizontal scaling and CDN for content delivery </a:t>
            </a:r>
          </a:p>
        </p:txBody>
      </p:sp>
      <p:sp>
        <p:nvSpPr>
          <p:cNvPr id="4" name="Date Placeholder 3">
            <a:extLst>
              <a:ext uri="{FF2B5EF4-FFF2-40B4-BE49-F238E27FC236}">
                <a16:creationId xmlns:a16="http://schemas.microsoft.com/office/drawing/2014/main" id="{1001CFF8-8BC1-0A32-D868-29AC7CDFE9AC}"/>
              </a:ext>
            </a:extLst>
          </p:cNvPr>
          <p:cNvSpPr>
            <a:spLocks noGrp="1"/>
          </p:cNvSpPr>
          <p:nvPr>
            <p:ph type="dt" sz="half" idx="10"/>
          </p:nvPr>
        </p:nvSpPr>
        <p:spPr/>
        <p:txBody>
          <a:bodyPr/>
          <a:lstStyle/>
          <a:p>
            <a:fld id="{87024CEF-6C4F-435C-A376-C2E54C64C9AA}" type="datetime1">
              <a:t>8/29/2024</a:t>
            </a:fld>
            <a:endParaRPr lang="en-US" dirty="0"/>
          </a:p>
        </p:txBody>
      </p:sp>
      <p:sp>
        <p:nvSpPr>
          <p:cNvPr id="5" name="Footer Placeholder 4">
            <a:extLst>
              <a:ext uri="{FF2B5EF4-FFF2-40B4-BE49-F238E27FC236}">
                <a16:creationId xmlns:a16="http://schemas.microsoft.com/office/drawing/2014/main" id="{0C21B006-178F-BEE7-7D42-72220C57F1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E7EA8FF-091C-5363-53BC-E11A1B9DE27B}"/>
              </a:ext>
            </a:extLst>
          </p:cNvPr>
          <p:cNvSpPr>
            <a:spLocks noGrp="1"/>
          </p:cNvSpPr>
          <p:nvPr>
            <p:ph type="sldNum" sz="quarter" idx="12"/>
          </p:nvPr>
        </p:nvSpPr>
        <p:spPr/>
        <p:txBody>
          <a:bodyPr/>
          <a:lstStyle/>
          <a:p>
            <a:fld id="{196A61CA-0502-4EE4-9724-96EA822543E5}" type="slidenum">
              <a:rPr lang="en-US" dirty="0"/>
              <a:t>10</a:t>
            </a:fld>
            <a:endParaRPr lang="en-US" dirty="0"/>
          </a:p>
        </p:txBody>
      </p:sp>
    </p:spTree>
    <p:extLst>
      <p:ext uri="{BB962C8B-B14F-4D97-AF65-F5344CB8AC3E}">
        <p14:creationId xmlns:p14="http://schemas.microsoft.com/office/powerpoint/2010/main" val="123920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C516-C694-F270-ABDE-A62ECD3D04FE}"/>
              </a:ext>
            </a:extLst>
          </p:cNvPr>
          <p:cNvSpPr>
            <a:spLocks noGrp="1"/>
          </p:cNvSpPr>
          <p:nvPr>
            <p:ph type="title"/>
          </p:nvPr>
        </p:nvSpPr>
        <p:spPr>
          <a:xfrm>
            <a:off x="1151464" y="-219"/>
            <a:ext cx="9238434" cy="857559"/>
          </a:xfrm>
        </p:spPr>
        <p:txBody>
          <a:bodyPr/>
          <a:lstStyle/>
          <a:p>
            <a:r>
              <a:rPr lang="en-US" sz="3600">
                <a:latin typeface="Garamond"/>
              </a:rPr>
              <a:t>DEVELOPMENT ROADMAP</a:t>
            </a:r>
          </a:p>
        </p:txBody>
      </p:sp>
      <p:sp>
        <p:nvSpPr>
          <p:cNvPr id="3" name="Content Placeholder 2">
            <a:extLst>
              <a:ext uri="{FF2B5EF4-FFF2-40B4-BE49-F238E27FC236}">
                <a16:creationId xmlns:a16="http://schemas.microsoft.com/office/drawing/2014/main" id="{B5CE9739-2928-B6A6-5093-D55362E8F4F4}"/>
              </a:ext>
            </a:extLst>
          </p:cNvPr>
          <p:cNvSpPr>
            <a:spLocks noGrp="1"/>
          </p:cNvSpPr>
          <p:nvPr>
            <p:ph idx="1"/>
          </p:nvPr>
        </p:nvSpPr>
        <p:spPr>
          <a:xfrm>
            <a:off x="706501" y="856556"/>
            <a:ext cx="10373090" cy="5734466"/>
          </a:xfrm>
        </p:spPr>
        <p:txBody>
          <a:bodyPr vert="horz" lIns="91440" tIns="45720" rIns="91440" bIns="45720" rtlCol="0" anchor="t">
            <a:normAutofit/>
          </a:bodyPr>
          <a:lstStyle/>
          <a:p>
            <a:r>
              <a:rPr lang="en-US" sz="2400" b="1">
                <a:latin typeface="Garamond"/>
              </a:rPr>
              <a:t>PHASES OF DEVELOPMENT </a:t>
            </a:r>
          </a:p>
          <a:p>
            <a:pPr marL="0" indent="0">
              <a:buNone/>
            </a:pPr>
            <a:r>
              <a:rPr lang="en-US" sz="2400" b="1">
                <a:latin typeface="Garamond"/>
              </a:rPr>
              <a:t>*Planning</a:t>
            </a:r>
          </a:p>
          <a:p>
            <a:pPr marL="0" indent="0">
              <a:buNone/>
            </a:pPr>
            <a:r>
              <a:rPr lang="en-US" sz="2400" b="1">
                <a:latin typeface="Garamond"/>
              </a:rPr>
              <a:t>*Design </a:t>
            </a:r>
          </a:p>
          <a:p>
            <a:pPr marL="0" indent="0">
              <a:buNone/>
            </a:pPr>
            <a:r>
              <a:rPr lang="en-US" sz="2400" b="1">
                <a:latin typeface="Garamond"/>
              </a:rPr>
              <a:t>*Development </a:t>
            </a:r>
          </a:p>
          <a:p>
            <a:pPr marL="0" indent="0">
              <a:buNone/>
            </a:pPr>
            <a:r>
              <a:rPr lang="en-US" sz="2400" b="1">
                <a:latin typeface="Garamond"/>
              </a:rPr>
              <a:t>*Testing </a:t>
            </a:r>
          </a:p>
          <a:p>
            <a:pPr marL="0" indent="0">
              <a:buNone/>
            </a:pPr>
            <a:r>
              <a:rPr lang="en-US" sz="2400" b="1">
                <a:latin typeface="Garamond"/>
              </a:rPr>
              <a:t>*Deployment </a:t>
            </a:r>
          </a:p>
          <a:p>
            <a:pPr marL="0" indent="0">
              <a:buNone/>
            </a:pPr>
            <a:r>
              <a:rPr lang="en-US" sz="2400" b="1">
                <a:latin typeface="Garamond"/>
              </a:rPr>
              <a:t>*Post-Launch</a:t>
            </a:r>
          </a:p>
          <a:p>
            <a:pPr marL="0" indent="0">
              <a:buNone/>
            </a:pPr>
            <a:r>
              <a:rPr lang="en-US" sz="2400" b="1">
                <a:latin typeface="Garamond"/>
              </a:rPr>
              <a:t>*Compliance &amp; Security Audits</a:t>
            </a:r>
          </a:p>
        </p:txBody>
      </p:sp>
      <p:sp>
        <p:nvSpPr>
          <p:cNvPr id="4" name="Date Placeholder 3">
            <a:extLst>
              <a:ext uri="{FF2B5EF4-FFF2-40B4-BE49-F238E27FC236}">
                <a16:creationId xmlns:a16="http://schemas.microsoft.com/office/drawing/2014/main" id="{298E1E3D-BED1-807F-340B-A033312E363A}"/>
              </a:ext>
            </a:extLst>
          </p:cNvPr>
          <p:cNvSpPr>
            <a:spLocks noGrp="1"/>
          </p:cNvSpPr>
          <p:nvPr>
            <p:ph type="dt" sz="half" idx="10"/>
          </p:nvPr>
        </p:nvSpPr>
        <p:spPr/>
        <p:txBody>
          <a:bodyPr/>
          <a:lstStyle/>
          <a:p>
            <a:fld id="{6FF95E69-4605-45BE-8428-9EACE67412A3}" type="datetime1">
              <a:t>8/29/2024</a:t>
            </a:fld>
            <a:endParaRPr lang="en-US" dirty="0"/>
          </a:p>
        </p:txBody>
      </p:sp>
      <p:sp>
        <p:nvSpPr>
          <p:cNvPr id="6" name="Slide Number Placeholder 5">
            <a:extLst>
              <a:ext uri="{FF2B5EF4-FFF2-40B4-BE49-F238E27FC236}">
                <a16:creationId xmlns:a16="http://schemas.microsoft.com/office/drawing/2014/main" id="{DEF351A5-A483-4306-D8E3-B34E43C1FEF6}"/>
              </a:ext>
            </a:extLst>
          </p:cNvPr>
          <p:cNvSpPr>
            <a:spLocks noGrp="1"/>
          </p:cNvSpPr>
          <p:nvPr>
            <p:ph type="sldNum" sz="quarter" idx="12"/>
          </p:nvPr>
        </p:nvSpPr>
        <p:spPr/>
        <p:txBody>
          <a:bodyPr/>
          <a:lstStyle/>
          <a:p>
            <a:fld id="{196A61CA-0502-4EE4-9724-96EA822543E5}" type="slidenum">
              <a:rPr lang="en-US" dirty="0"/>
              <a:t>11</a:t>
            </a:fld>
            <a:endParaRPr lang="en-US" dirty="0"/>
          </a:p>
        </p:txBody>
      </p:sp>
    </p:spTree>
    <p:extLst>
      <p:ext uri="{BB962C8B-B14F-4D97-AF65-F5344CB8AC3E}">
        <p14:creationId xmlns:p14="http://schemas.microsoft.com/office/powerpoint/2010/main" val="290422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AF21-2FEA-C7E6-E8E7-5986C201F71E}"/>
              </a:ext>
            </a:extLst>
          </p:cNvPr>
          <p:cNvSpPr>
            <a:spLocks noGrp="1"/>
          </p:cNvSpPr>
          <p:nvPr>
            <p:ph type="title"/>
          </p:nvPr>
        </p:nvSpPr>
        <p:spPr>
          <a:xfrm>
            <a:off x="1118091" y="138832"/>
            <a:ext cx="9238434" cy="857559"/>
          </a:xfrm>
        </p:spPr>
        <p:txBody>
          <a:bodyPr/>
          <a:lstStyle/>
          <a:p>
            <a:r>
              <a:rPr lang="en-US" sz="3600">
                <a:latin typeface="Garamond"/>
              </a:rPr>
              <a:t>MARKETING STRATEGY</a:t>
            </a:r>
          </a:p>
        </p:txBody>
      </p:sp>
      <p:sp>
        <p:nvSpPr>
          <p:cNvPr id="3" name="Content Placeholder 2">
            <a:extLst>
              <a:ext uri="{FF2B5EF4-FFF2-40B4-BE49-F238E27FC236}">
                <a16:creationId xmlns:a16="http://schemas.microsoft.com/office/drawing/2014/main" id="{849B49C0-9242-1BFB-94D7-0FD67FCBBE9A}"/>
              </a:ext>
            </a:extLst>
          </p:cNvPr>
          <p:cNvSpPr>
            <a:spLocks noGrp="1"/>
          </p:cNvSpPr>
          <p:nvPr>
            <p:ph idx="1"/>
          </p:nvPr>
        </p:nvSpPr>
        <p:spPr>
          <a:xfrm>
            <a:off x="750997" y="1123533"/>
            <a:ext cx="9605528" cy="5628788"/>
          </a:xfrm>
        </p:spPr>
        <p:txBody>
          <a:bodyPr vert="horz" lIns="91440" tIns="45720" rIns="91440" bIns="45720" rtlCol="0" anchor="t">
            <a:normAutofit/>
          </a:bodyPr>
          <a:lstStyle/>
          <a:p>
            <a:r>
              <a:rPr lang="en-US" b="1">
                <a:latin typeface="Garamond"/>
              </a:rPr>
              <a:t>*Value Proposition ; Referring to to unoque features of the banking app.</a:t>
            </a:r>
          </a:p>
          <a:p>
            <a:r>
              <a:rPr lang="en-US" b="1">
                <a:latin typeface="Garamond"/>
              </a:rPr>
              <a:t>*Digital Marketing  ; Content marketing and social media campaigns to increase visibility.             Engagement with potentail users through targeted ads on platforms like google/facebook</a:t>
            </a:r>
          </a:p>
          <a:p>
            <a:r>
              <a:rPr lang="en-US" b="1">
                <a:latin typeface="Garamond"/>
              </a:rPr>
              <a:t>*Partnership ; Collaboration with fintech companies and local businesses for cross promotions</a:t>
            </a:r>
          </a:p>
          <a:p>
            <a:r>
              <a:rPr lang="en-US" b="1">
                <a:latin typeface="Garamond"/>
              </a:rPr>
              <a:t>*Referral Programs ; Incentivize existing users to refer new customers through rewards </a:t>
            </a:r>
          </a:p>
          <a:p>
            <a:r>
              <a:rPr lang="en-US" b="1">
                <a:latin typeface="Garamond"/>
              </a:rPr>
              <a:t>*Customer Education ; Availability of resources to educate users on app features and financial literary </a:t>
            </a:r>
          </a:p>
          <a:p>
            <a:r>
              <a:rPr lang="en-US" b="1">
                <a:latin typeface="Garamond"/>
              </a:rPr>
              <a:t>*Feedbacl Loop ; Actively gather user feedback to improve the app and enhance customer satisfaction</a:t>
            </a:r>
          </a:p>
          <a:p>
            <a:r>
              <a:rPr lang="en-US" b="1">
                <a:latin typeface="Garamond"/>
              </a:rPr>
              <a:t>*Promotions ; Offer limited-time promotions to attract new users</a:t>
            </a:r>
          </a:p>
          <a:p>
            <a:pPr marL="0" indent="0">
              <a:buNone/>
            </a:pPr>
            <a:r>
              <a:rPr lang="en-US" b="1">
                <a:latin typeface="Garamond"/>
              </a:rPr>
              <a:t>Thereby effectively reaching and engaging potential customers while building long-term relationships .</a:t>
            </a:r>
          </a:p>
        </p:txBody>
      </p:sp>
      <p:sp>
        <p:nvSpPr>
          <p:cNvPr id="4" name="Date Placeholder 3">
            <a:extLst>
              <a:ext uri="{FF2B5EF4-FFF2-40B4-BE49-F238E27FC236}">
                <a16:creationId xmlns:a16="http://schemas.microsoft.com/office/drawing/2014/main" id="{A1421468-952C-EF62-3EDE-1E37146D9BBC}"/>
              </a:ext>
            </a:extLst>
          </p:cNvPr>
          <p:cNvSpPr>
            <a:spLocks noGrp="1"/>
          </p:cNvSpPr>
          <p:nvPr>
            <p:ph type="dt" sz="half" idx="10"/>
          </p:nvPr>
        </p:nvSpPr>
        <p:spPr/>
        <p:txBody>
          <a:bodyPr/>
          <a:lstStyle/>
          <a:p>
            <a:fld id="{8EA31F3A-66E4-4900-9977-B424651D2204}" type="datetime1">
              <a:t>8/29/2024</a:t>
            </a:fld>
            <a:endParaRPr lang="en-US" dirty="0"/>
          </a:p>
        </p:txBody>
      </p:sp>
      <p:sp>
        <p:nvSpPr>
          <p:cNvPr id="5" name="Footer Placeholder 4">
            <a:extLst>
              <a:ext uri="{FF2B5EF4-FFF2-40B4-BE49-F238E27FC236}">
                <a16:creationId xmlns:a16="http://schemas.microsoft.com/office/drawing/2014/main" id="{19428E0A-7028-E506-2DA3-EDA0A8677C9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5F0E2C-4C9A-48D1-368D-40BE7E5F5C4E}"/>
              </a:ext>
            </a:extLst>
          </p:cNvPr>
          <p:cNvSpPr>
            <a:spLocks noGrp="1"/>
          </p:cNvSpPr>
          <p:nvPr>
            <p:ph type="sldNum" sz="quarter" idx="12"/>
          </p:nvPr>
        </p:nvSpPr>
        <p:spPr/>
        <p:txBody>
          <a:bodyPr/>
          <a:lstStyle/>
          <a:p>
            <a:fld id="{196A61CA-0502-4EE4-9724-96EA822543E5}" type="slidenum">
              <a:rPr lang="en-US" dirty="0"/>
              <a:t>12</a:t>
            </a:fld>
            <a:endParaRPr lang="en-US" dirty="0"/>
          </a:p>
        </p:txBody>
      </p:sp>
    </p:spTree>
    <p:extLst>
      <p:ext uri="{BB962C8B-B14F-4D97-AF65-F5344CB8AC3E}">
        <p14:creationId xmlns:p14="http://schemas.microsoft.com/office/powerpoint/2010/main" val="408164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9352-38AD-02D3-16A8-586633CFA2AE}"/>
              </a:ext>
            </a:extLst>
          </p:cNvPr>
          <p:cNvSpPr>
            <a:spLocks noGrp="1"/>
          </p:cNvSpPr>
          <p:nvPr>
            <p:ph type="title"/>
          </p:nvPr>
        </p:nvSpPr>
        <p:spPr>
          <a:xfrm>
            <a:off x="1129216" y="138832"/>
            <a:ext cx="9238434" cy="857559"/>
          </a:xfrm>
        </p:spPr>
        <p:txBody>
          <a:bodyPr/>
          <a:lstStyle/>
          <a:p>
            <a:r>
              <a:rPr lang="en-US" sz="3600">
                <a:latin typeface="Garamond"/>
              </a:rPr>
              <a:t>CONCLUSION</a:t>
            </a:r>
          </a:p>
        </p:txBody>
      </p:sp>
      <p:sp>
        <p:nvSpPr>
          <p:cNvPr id="3" name="Content Placeholder 2">
            <a:extLst>
              <a:ext uri="{FF2B5EF4-FFF2-40B4-BE49-F238E27FC236}">
                <a16:creationId xmlns:a16="http://schemas.microsoft.com/office/drawing/2014/main" id="{4B98F511-5077-5AAE-EF41-40C5977991EC}"/>
              </a:ext>
            </a:extLst>
          </p:cNvPr>
          <p:cNvSpPr>
            <a:spLocks noGrp="1"/>
          </p:cNvSpPr>
          <p:nvPr>
            <p:ph idx="1"/>
          </p:nvPr>
        </p:nvSpPr>
        <p:spPr>
          <a:xfrm>
            <a:off x="556326" y="1140220"/>
            <a:ext cx="10111674" cy="4955780"/>
          </a:xfrm>
        </p:spPr>
        <p:txBody>
          <a:bodyPr vert="horz" lIns="91440" tIns="45720" rIns="91440" bIns="45720" rtlCol="0" anchor="t">
            <a:normAutofit/>
          </a:bodyPr>
          <a:lstStyle/>
          <a:p>
            <a:pPr marL="0" indent="0">
              <a:buNone/>
            </a:pPr>
            <a:r>
              <a:rPr lang="en-US" dirty="0">
                <a:ea typeface="+mn-lt"/>
                <a:cs typeface="+mn-lt"/>
              </a:rPr>
              <a:t>                </a:t>
            </a:r>
            <a:r>
              <a:rPr lang="en-US" b="1" dirty="0">
                <a:ea typeface="+mn-lt"/>
                <a:cs typeface="+mn-lt"/>
              </a:rPr>
              <a:t>  </a:t>
            </a:r>
            <a:r>
              <a:rPr lang="en-US" sz="2000" b="1">
                <a:latin typeface="Garamond"/>
                <a:ea typeface="+mn-lt"/>
                <a:cs typeface="+mn-lt"/>
              </a:rPr>
              <a:t>In conclusion, the banking app represents a significant advancement in providing secure, </a:t>
            </a:r>
            <a:r>
              <a:rPr lang="en-US" sz="2000" b="1" dirty="0">
                <a:latin typeface="Garamond"/>
                <a:ea typeface="+mn-lt"/>
                <a:cs typeface="+mn-lt"/>
              </a:rPr>
              <a:t>convenient, and user-friendly financial services. By leveraging modern technologies and adhering to regulatory standards, the app meets the diverse needs of users while ensuring data security and compliance. The structured development approach ensures a reliable and efficient application, while the targeted marketing strategy aims to attract and retain customers. With features designed to enhance user experience, such as intuitive navigation and robust customer support, the app is positioned to become a trusted solution in the competitive banking landscape. </a:t>
            </a:r>
          </a:p>
          <a:p>
            <a:pPr marL="0" indent="0">
              <a:buNone/>
            </a:pPr>
            <a:r>
              <a:rPr lang="en-US" sz="2000" b="1">
                <a:latin typeface="Garamond"/>
                <a:ea typeface="+mn-lt"/>
                <a:cs typeface="+mn-lt"/>
              </a:rPr>
              <a:t>As we move forward, </a:t>
            </a:r>
            <a:r>
              <a:rPr lang="en-US" sz="2000" b="1" dirty="0">
                <a:latin typeface="Garamond"/>
                <a:ea typeface="+mn-lt"/>
                <a:cs typeface="+mn-lt"/>
              </a:rPr>
              <a:t>continuous improvement based on user feedback and industry trends will be key to maintaining relevance and delivering exceptional value to our customers.</a:t>
            </a:r>
            <a:endParaRPr lang="en-US" sz="2000" b="1">
              <a:latin typeface="Garamond"/>
            </a:endParaRPr>
          </a:p>
        </p:txBody>
      </p:sp>
      <p:sp>
        <p:nvSpPr>
          <p:cNvPr id="4" name="Date Placeholder 3">
            <a:extLst>
              <a:ext uri="{FF2B5EF4-FFF2-40B4-BE49-F238E27FC236}">
                <a16:creationId xmlns:a16="http://schemas.microsoft.com/office/drawing/2014/main" id="{FD0D2B6E-B2F0-4F4D-B42B-EE430FAC94F0}"/>
              </a:ext>
            </a:extLst>
          </p:cNvPr>
          <p:cNvSpPr>
            <a:spLocks noGrp="1"/>
          </p:cNvSpPr>
          <p:nvPr>
            <p:ph type="dt" sz="half" idx="10"/>
          </p:nvPr>
        </p:nvSpPr>
        <p:spPr/>
        <p:txBody>
          <a:bodyPr/>
          <a:lstStyle/>
          <a:p>
            <a:fld id="{85CF23EF-6B78-4C3A-96B9-C04CF2328859}" type="datetime1">
              <a:t>8/29/2024</a:t>
            </a:fld>
            <a:endParaRPr lang="en-US" dirty="0"/>
          </a:p>
        </p:txBody>
      </p:sp>
      <p:sp>
        <p:nvSpPr>
          <p:cNvPr id="5" name="Footer Placeholder 4">
            <a:extLst>
              <a:ext uri="{FF2B5EF4-FFF2-40B4-BE49-F238E27FC236}">
                <a16:creationId xmlns:a16="http://schemas.microsoft.com/office/drawing/2014/main" id="{8E3CD128-7D1E-9593-E089-9C160B13508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CB1263A-1858-EF8C-EA87-5BDACFC99D76}"/>
              </a:ext>
            </a:extLst>
          </p:cNvPr>
          <p:cNvSpPr>
            <a:spLocks noGrp="1"/>
          </p:cNvSpPr>
          <p:nvPr>
            <p:ph type="sldNum" sz="quarter" idx="12"/>
          </p:nvPr>
        </p:nvSpPr>
        <p:spPr/>
        <p:txBody>
          <a:bodyPr/>
          <a:lstStyle/>
          <a:p>
            <a:fld id="{196A61CA-0502-4EE4-9724-96EA822543E5}" type="slidenum">
              <a:rPr lang="en-US" dirty="0"/>
              <a:t>13</a:t>
            </a:fld>
            <a:endParaRPr lang="en-US" dirty="0"/>
          </a:p>
        </p:txBody>
      </p:sp>
    </p:spTree>
    <p:extLst>
      <p:ext uri="{BB962C8B-B14F-4D97-AF65-F5344CB8AC3E}">
        <p14:creationId xmlns:p14="http://schemas.microsoft.com/office/powerpoint/2010/main" val="285369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C123-81B0-3E2F-8B7D-4334A427A458}"/>
              </a:ext>
            </a:extLst>
          </p:cNvPr>
          <p:cNvSpPr>
            <a:spLocks noGrp="1"/>
          </p:cNvSpPr>
          <p:nvPr>
            <p:ph type="title"/>
          </p:nvPr>
        </p:nvSpPr>
        <p:spPr>
          <a:xfrm>
            <a:off x="1055754" y="614124"/>
            <a:ext cx="9238434" cy="857559"/>
          </a:xfrm>
        </p:spPr>
        <p:txBody>
          <a:bodyPr/>
          <a:lstStyle/>
          <a:p>
            <a:r>
              <a:rPr lang="en-US" sz="3600">
                <a:latin typeface="Garamond"/>
              </a:rPr>
              <a:t>QUESTIONS &amp; ANSWERS</a:t>
            </a:r>
          </a:p>
        </p:txBody>
      </p:sp>
      <p:sp>
        <p:nvSpPr>
          <p:cNvPr id="3" name="Content Placeholder 2">
            <a:extLst>
              <a:ext uri="{FF2B5EF4-FFF2-40B4-BE49-F238E27FC236}">
                <a16:creationId xmlns:a16="http://schemas.microsoft.com/office/drawing/2014/main" id="{42179C5A-AA13-EC3F-9923-6B98BCF79B91}"/>
              </a:ext>
            </a:extLst>
          </p:cNvPr>
          <p:cNvSpPr>
            <a:spLocks noGrp="1"/>
          </p:cNvSpPr>
          <p:nvPr>
            <p:ph idx="1"/>
          </p:nvPr>
        </p:nvSpPr>
        <p:spPr>
          <a:xfrm>
            <a:off x="883227" y="2199736"/>
            <a:ext cx="9871037" cy="4802037"/>
          </a:xfrm>
        </p:spPr>
        <p:txBody>
          <a:bodyPr vert="horz" lIns="91440" tIns="45720" rIns="91440" bIns="45720" rtlCol="0" anchor="t">
            <a:normAutofit/>
          </a:bodyPr>
          <a:lstStyle/>
          <a:p>
            <a:r>
              <a:rPr lang="en-US" sz="2800" b="1">
                <a:latin typeface="Garamond"/>
              </a:rPr>
              <a:t>Any questions?</a:t>
            </a:r>
          </a:p>
          <a:p>
            <a:r>
              <a:rPr lang="en-US" sz="2800" b="1">
                <a:latin typeface="Garamond"/>
              </a:rPr>
              <a:t>And we are open to feedback and ideas</a:t>
            </a:r>
          </a:p>
        </p:txBody>
      </p:sp>
      <p:sp>
        <p:nvSpPr>
          <p:cNvPr id="4" name="Date Placeholder 3">
            <a:extLst>
              <a:ext uri="{FF2B5EF4-FFF2-40B4-BE49-F238E27FC236}">
                <a16:creationId xmlns:a16="http://schemas.microsoft.com/office/drawing/2014/main" id="{68136688-4CAE-DEED-8010-5035F768BB03}"/>
              </a:ext>
            </a:extLst>
          </p:cNvPr>
          <p:cNvSpPr>
            <a:spLocks noGrp="1"/>
          </p:cNvSpPr>
          <p:nvPr>
            <p:ph type="dt" sz="half" idx="10"/>
          </p:nvPr>
        </p:nvSpPr>
        <p:spPr/>
        <p:txBody>
          <a:bodyPr/>
          <a:lstStyle/>
          <a:p>
            <a:fld id="{70A59862-6C5A-45C4-B0A2-74B0FA00C6F4}" type="datetime1">
              <a:t>8/29/2024</a:t>
            </a:fld>
            <a:endParaRPr lang="en-US" dirty="0"/>
          </a:p>
        </p:txBody>
      </p:sp>
      <p:sp>
        <p:nvSpPr>
          <p:cNvPr id="5" name="Footer Placeholder 4">
            <a:extLst>
              <a:ext uri="{FF2B5EF4-FFF2-40B4-BE49-F238E27FC236}">
                <a16:creationId xmlns:a16="http://schemas.microsoft.com/office/drawing/2014/main" id="{DD48977A-1DBB-423A-7084-77CCA675F7A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8659A4D-446B-EA20-8AF2-DAE81290E016}"/>
              </a:ext>
            </a:extLst>
          </p:cNvPr>
          <p:cNvSpPr>
            <a:spLocks noGrp="1"/>
          </p:cNvSpPr>
          <p:nvPr>
            <p:ph type="sldNum" sz="quarter" idx="12"/>
          </p:nvPr>
        </p:nvSpPr>
        <p:spPr/>
        <p:txBody>
          <a:bodyPr/>
          <a:lstStyle/>
          <a:p>
            <a:fld id="{196A61CA-0502-4EE4-9724-96EA822543E5}" type="slidenum">
              <a:rPr lang="en-US" dirty="0"/>
              <a:t>14</a:t>
            </a:fld>
            <a:endParaRPr lang="en-US" dirty="0"/>
          </a:p>
        </p:txBody>
      </p:sp>
    </p:spTree>
    <p:extLst>
      <p:ext uri="{BB962C8B-B14F-4D97-AF65-F5344CB8AC3E}">
        <p14:creationId xmlns:p14="http://schemas.microsoft.com/office/powerpoint/2010/main" val="10965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B62D-F4F7-C58C-D270-89FDA9F796F1}"/>
              </a:ext>
            </a:extLst>
          </p:cNvPr>
          <p:cNvSpPr>
            <a:spLocks noGrp="1"/>
          </p:cNvSpPr>
          <p:nvPr>
            <p:ph type="title"/>
          </p:nvPr>
        </p:nvSpPr>
        <p:spPr>
          <a:xfrm>
            <a:off x="911981" y="614124"/>
            <a:ext cx="9238434" cy="570011"/>
          </a:xfrm>
        </p:spPr>
        <p:txBody>
          <a:bodyPr/>
          <a:lstStyle/>
          <a:p>
            <a:r>
              <a:rPr lang="en-US" sz="3200">
                <a:latin typeface="Garamond"/>
              </a:rPr>
              <a:t>MEMBERS</a:t>
            </a:r>
          </a:p>
        </p:txBody>
      </p:sp>
      <p:sp>
        <p:nvSpPr>
          <p:cNvPr id="3" name="Content Placeholder 2">
            <a:extLst>
              <a:ext uri="{FF2B5EF4-FFF2-40B4-BE49-F238E27FC236}">
                <a16:creationId xmlns:a16="http://schemas.microsoft.com/office/drawing/2014/main" id="{7F67D810-87A0-6E3D-BAC0-F7327F903738}"/>
              </a:ext>
            </a:extLst>
          </p:cNvPr>
          <p:cNvSpPr>
            <a:spLocks noGrp="1"/>
          </p:cNvSpPr>
          <p:nvPr>
            <p:ph idx="1"/>
          </p:nvPr>
        </p:nvSpPr>
        <p:spPr>
          <a:xfrm>
            <a:off x="389861" y="1715109"/>
            <a:ext cx="9511604" cy="3867509"/>
          </a:xfrm>
        </p:spPr>
        <p:txBody>
          <a:bodyPr vert="horz" lIns="91440" tIns="45720" rIns="91440" bIns="45720" rtlCol="0" anchor="t">
            <a:normAutofit/>
          </a:bodyPr>
          <a:lstStyle/>
          <a:p>
            <a:r>
              <a:rPr lang="en-US" b="1">
                <a:latin typeface="Garamond"/>
              </a:rPr>
              <a:t>TATA KEMAYO YANNICK</a:t>
            </a:r>
            <a:endParaRPr lang="en-US" b="1" dirty="0">
              <a:latin typeface="Garamond"/>
            </a:endParaRPr>
          </a:p>
          <a:p>
            <a:r>
              <a:rPr lang="en-US" b="1">
                <a:latin typeface="Garamond"/>
              </a:rPr>
              <a:t>ASONGWE LEWIS FON</a:t>
            </a:r>
            <a:endParaRPr lang="en-US" b="1" dirty="0">
              <a:latin typeface="Garamond"/>
            </a:endParaRPr>
          </a:p>
          <a:p>
            <a:r>
              <a:rPr lang="en-US" b="1">
                <a:latin typeface="Garamond"/>
              </a:rPr>
              <a:t>EGBEMBA PRECIOUS  A.</a:t>
            </a:r>
            <a:endParaRPr lang="en-US">
              <a:latin typeface="Trade Gothic Next Light"/>
            </a:endParaRPr>
          </a:p>
          <a:p>
            <a:r>
              <a:rPr lang="en-US" b="1">
                <a:latin typeface="Garamond"/>
              </a:rPr>
              <a:t>AMUNGWAT MARION JONES</a:t>
            </a:r>
            <a:endParaRPr lang="en-US" b="1" dirty="0">
              <a:latin typeface="Garamond"/>
            </a:endParaRPr>
          </a:p>
          <a:p>
            <a:r>
              <a:rPr lang="en-US" b="1">
                <a:latin typeface="Garamond"/>
              </a:rPr>
              <a:t>KUATE ABDEL YANIV</a:t>
            </a:r>
            <a:endParaRPr lang="en-US" b="1" dirty="0">
              <a:latin typeface="Garamond"/>
            </a:endParaRPr>
          </a:p>
          <a:p>
            <a:r>
              <a:rPr lang="en-US" b="1">
                <a:latin typeface="Garamond"/>
              </a:rPr>
              <a:t>ASOBO SALLY-ANN WAH</a:t>
            </a:r>
            <a:endParaRPr lang="en-US" b="1" dirty="0">
              <a:latin typeface="Garamond"/>
            </a:endParaRPr>
          </a:p>
          <a:p>
            <a:endParaRPr lang="en-US" b="1" dirty="0">
              <a:latin typeface="Garamond"/>
            </a:endParaRPr>
          </a:p>
          <a:p>
            <a:endParaRPr lang="en-US" b="1" dirty="0">
              <a:latin typeface="Garamond"/>
            </a:endParaRPr>
          </a:p>
          <a:p>
            <a:endParaRPr lang="en-US" b="1" dirty="0">
              <a:latin typeface="Garamond"/>
            </a:endParaRPr>
          </a:p>
          <a:p>
            <a:endParaRPr lang="en-US" b="1" dirty="0">
              <a:latin typeface="Garamond"/>
            </a:endParaRPr>
          </a:p>
          <a:p>
            <a:endParaRPr lang="en-US" dirty="0"/>
          </a:p>
        </p:txBody>
      </p:sp>
      <p:sp>
        <p:nvSpPr>
          <p:cNvPr id="4" name="Date Placeholder 3">
            <a:extLst>
              <a:ext uri="{FF2B5EF4-FFF2-40B4-BE49-F238E27FC236}">
                <a16:creationId xmlns:a16="http://schemas.microsoft.com/office/drawing/2014/main" id="{CC6A7937-646F-78FD-EC00-CAE97BC034BA}"/>
              </a:ext>
            </a:extLst>
          </p:cNvPr>
          <p:cNvSpPr>
            <a:spLocks noGrp="1"/>
          </p:cNvSpPr>
          <p:nvPr>
            <p:ph type="dt" sz="half" idx="10"/>
          </p:nvPr>
        </p:nvSpPr>
        <p:spPr/>
        <p:txBody>
          <a:bodyPr/>
          <a:lstStyle/>
          <a:p>
            <a:fld id="{012B973C-6024-461D-A791-159DE38A1F49}" type="datetime1">
              <a:t>8/29/2024</a:t>
            </a:fld>
            <a:endParaRPr lang="en-US" dirty="0"/>
          </a:p>
        </p:txBody>
      </p:sp>
      <p:sp>
        <p:nvSpPr>
          <p:cNvPr id="5" name="Footer Placeholder 4">
            <a:extLst>
              <a:ext uri="{FF2B5EF4-FFF2-40B4-BE49-F238E27FC236}">
                <a16:creationId xmlns:a16="http://schemas.microsoft.com/office/drawing/2014/main" id="{69412041-5C51-BA8A-D508-3D0366FDC4A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BEB2B95-E029-D26D-5A16-1000DC8336AB}"/>
              </a:ext>
            </a:extLst>
          </p:cNvPr>
          <p:cNvSpPr>
            <a:spLocks noGrp="1"/>
          </p:cNvSpPr>
          <p:nvPr>
            <p:ph type="sldNum" sz="quarter" idx="12"/>
          </p:nvPr>
        </p:nvSpPr>
        <p:spPr/>
        <p:txBody>
          <a:bodyPr/>
          <a:lstStyle/>
          <a:p>
            <a:fld id="{196A61CA-0502-4EE4-9724-96EA822543E5}" type="slidenum">
              <a:rPr lang="en-US" dirty="0"/>
              <a:t>2</a:t>
            </a:fld>
            <a:endParaRPr lang="en-US" dirty="0"/>
          </a:p>
        </p:txBody>
      </p:sp>
    </p:spTree>
    <p:extLst>
      <p:ext uri="{BB962C8B-B14F-4D97-AF65-F5344CB8AC3E}">
        <p14:creationId xmlns:p14="http://schemas.microsoft.com/office/powerpoint/2010/main" val="333849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30FB-D201-851A-4FAF-F20820A1FC9C}"/>
              </a:ext>
            </a:extLst>
          </p:cNvPr>
          <p:cNvSpPr>
            <a:spLocks noGrp="1"/>
          </p:cNvSpPr>
          <p:nvPr>
            <p:ph type="title"/>
          </p:nvPr>
        </p:nvSpPr>
        <p:spPr>
          <a:xfrm>
            <a:off x="1251841" y="893488"/>
            <a:ext cx="9597867" cy="1087596"/>
          </a:xfrm>
        </p:spPr>
        <p:txBody>
          <a:bodyPr/>
          <a:lstStyle/>
          <a:p>
            <a:r>
              <a:rPr lang="en-US" dirty="0">
                <a:latin typeface="Garamond"/>
              </a:rPr>
              <a:t>A BANKING APPLICATION TO MANAGE MEMBERS CHECKING AND SAVINGS ACCOUNT</a:t>
            </a:r>
          </a:p>
        </p:txBody>
      </p:sp>
      <p:sp>
        <p:nvSpPr>
          <p:cNvPr id="4" name="Date Placeholder 3">
            <a:extLst>
              <a:ext uri="{FF2B5EF4-FFF2-40B4-BE49-F238E27FC236}">
                <a16:creationId xmlns:a16="http://schemas.microsoft.com/office/drawing/2014/main" id="{0D071386-A8B1-125E-EB40-2621EBF7FC19}"/>
              </a:ext>
            </a:extLst>
          </p:cNvPr>
          <p:cNvSpPr>
            <a:spLocks noGrp="1"/>
          </p:cNvSpPr>
          <p:nvPr>
            <p:ph type="dt" sz="half" idx="10"/>
          </p:nvPr>
        </p:nvSpPr>
        <p:spPr/>
        <p:txBody>
          <a:bodyPr/>
          <a:lstStyle/>
          <a:p>
            <a:fld id="{AC7FCC87-2E22-4A04-877D-BF36D3505B13}" type="datetime1">
              <a:t>8/29/2024</a:t>
            </a:fld>
            <a:endParaRPr lang="en-US" dirty="0"/>
          </a:p>
        </p:txBody>
      </p:sp>
      <p:sp>
        <p:nvSpPr>
          <p:cNvPr id="5" name="Footer Placeholder 4">
            <a:extLst>
              <a:ext uri="{FF2B5EF4-FFF2-40B4-BE49-F238E27FC236}">
                <a16:creationId xmlns:a16="http://schemas.microsoft.com/office/drawing/2014/main" id="{7E601FEB-4BB6-84C0-FE59-D0464EDA6DF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549D64C-6E80-82D0-98E7-2E7E8C0F6EF3}"/>
              </a:ext>
            </a:extLst>
          </p:cNvPr>
          <p:cNvSpPr>
            <a:spLocks noGrp="1"/>
          </p:cNvSpPr>
          <p:nvPr>
            <p:ph type="sldNum" sz="quarter" idx="12"/>
          </p:nvPr>
        </p:nvSpPr>
        <p:spPr/>
        <p:txBody>
          <a:bodyPr/>
          <a:lstStyle/>
          <a:p>
            <a:fld id="{196A61CA-0502-4EE4-9724-96EA822543E5}" type="slidenum">
              <a:rPr lang="en-US" dirty="0"/>
              <a:t>3</a:t>
            </a:fld>
            <a:endParaRPr lang="en-US" dirty="0"/>
          </a:p>
        </p:txBody>
      </p:sp>
      <p:sp>
        <p:nvSpPr>
          <p:cNvPr id="8" name="Content Placeholder 7">
            <a:extLst>
              <a:ext uri="{FF2B5EF4-FFF2-40B4-BE49-F238E27FC236}">
                <a16:creationId xmlns:a16="http://schemas.microsoft.com/office/drawing/2014/main" id="{E404D243-B262-75D6-AD9B-8D5B1A1A20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921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BB65-9DBC-6C56-9D45-2E3D6EE1B412}"/>
              </a:ext>
            </a:extLst>
          </p:cNvPr>
          <p:cNvSpPr>
            <a:spLocks noGrp="1"/>
          </p:cNvSpPr>
          <p:nvPr>
            <p:ph type="title"/>
          </p:nvPr>
        </p:nvSpPr>
        <p:spPr>
          <a:xfrm>
            <a:off x="1242661" y="455974"/>
            <a:ext cx="9238434" cy="1116351"/>
          </a:xfrm>
        </p:spPr>
        <p:txBody>
          <a:bodyPr/>
          <a:lstStyle/>
          <a:p>
            <a:r>
              <a:rPr lang="en-US" dirty="0">
                <a:latin typeface="Garamond"/>
              </a:rPr>
              <a:t>OVERVIEW OF THE APPLICATION AND PURPOSE</a:t>
            </a:r>
          </a:p>
        </p:txBody>
      </p:sp>
      <p:sp>
        <p:nvSpPr>
          <p:cNvPr id="3" name="Content Placeholder 2">
            <a:extLst>
              <a:ext uri="{FF2B5EF4-FFF2-40B4-BE49-F238E27FC236}">
                <a16:creationId xmlns:a16="http://schemas.microsoft.com/office/drawing/2014/main" id="{04F83FE4-DB17-7364-F80B-1B58DE503FC9}"/>
              </a:ext>
            </a:extLst>
          </p:cNvPr>
          <p:cNvSpPr>
            <a:spLocks noGrp="1"/>
          </p:cNvSpPr>
          <p:nvPr>
            <p:ph idx="1"/>
          </p:nvPr>
        </p:nvSpPr>
        <p:spPr>
          <a:xfrm>
            <a:off x="1012623" y="2271624"/>
            <a:ext cx="9468471" cy="4155056"/>
          </a:xfrm>
        </p:spPr>
        <p:txBody>
          <a:bodyPr vert="horz" lIns="91440" tIns="45720" rIns="91440" bIns="45720" rtlCol="0" anchor="t">
            <a:normAutofit/>
          </a:bodyPr>
          <a:lstStyle/>
          <a:p>
            <a:r>
              <a:rPr lang="en-US" sz="2400" b="1" dirty="0">
                <a:latin typeface="Garamond"/>
              </a:rPr>
              <a:t>The banking application is designed to provide a seamless and efficient way for members to manage their checking and savings accounts. This user-friendly platform offers a range of features that empower users to take control of their finances, ensuring a secure and of features that empower users to take control of their finances, ensuring a secure and convenient banking experience .</a:t>
            </a:r>
          </a:p>
          <a:p>
            <a:endParaRPr lang="en-US" sz="2000" dirty="0">
              <a:latin typeface="Garamond"/>
            </a:endParaRPr>
          </a:p>
        </p:txBody>
      </p:sp>
      <p:sp>
        <p:nvSpPr>
          <p:cNvPr id="4" name="Date Placeholder 3">
            <a:extLst>
              <a:ext uri="{FF2B5EF4-FFF2-40B4-BE49-F238E27FC236}">
                <a16:creationId xmlns:a16="http://schemas.microsoft.com/office/drawing/2014/main" id="{44AFF440-F8A7-3319-ECC9-32F46AD28BD0}"/>
              </a:ext>
            </a:extLst>
          </p:cNvPr>
          <p:cNvSpPr>
            <a:spLocks noGrp="1"/>
          </p:cNvSpPr>
          <p:nvPr>
            <p:ph type="dt" sz="half" idx="10"/>
          </p:nvPr>
        </p:nvSpPr>
        <p:spPr/>
        <p:txBody>
          <a:bodyPr/>
          <a:lstStyle/>
          <a:p>
            <a:fld id="{83DCCB2B-3DF1-4686-BB6E-AC4B35658E86}" type="datetime1">
              <a:t>8/29/2024</a:t>
            </a:fld>
            <a:endParaRPr lang="en-US" dirty="0"/>
          </a:p>
        </p:txBody>
      </p:sp>
      <p:sp>
        <p:nvSpPr>
          <p:cNvPr id="5" name="Footer Placeholder 4">
            <a:extLst>
              <a:ext uri="{FF2B5EF4-FFF2-40B4-BE49-F238E27FC236}">
                <a16:creationId xmlns:a16="http://schemas.microsoft.com/office/drawing/2014/main" id="{4C9EAE97-F2E2-7E78-9057-36E156C144F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F0F53DD-AC15-FA3E-FF32-EECF60564B4C}"/>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382960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9C73-62D0-A954-EA35-9C1BB9634504}"/>
              </a:ext>
            </a:extLst>
          </p:cNvPr>
          <p:cNvSpPr>
            <a:spLocks noGrp="1"/>
          </p:cNvSpPr>
          <p:nvPr>
            <p:ph type="title"/>
          </p:nvPr>
        </p:nvSpPr>
        <p:spPr>
          <a:xfrm>
            <a:off x="1213906" y="628502"/>
            <a:ext cx="9238434" cy="857559"/>
          </a:xfrm>
        </p:spPr>
        <p:txBody>
          <a:bodyPr/>
          <a:lstStyle/>
          <a:p>
            <a:r>
              <a:rPr lang="en-US" sz="3200" dirty="0">
                <a:latin typeface="Garamond"/>
              </a:rPr>
              <a:t>KEY OBJECTIVES</a:t>
            </a:r>
          </a:p>
        </p:txBody>
      </p:sp>
      <p:sp>
        <p:nvSpPr>
          <p:cNvPr id="3" name="Content Placeholder 2">
            <a:extLst>
              <a:ext uri="{FF2B5EF4-FFF2-40B4-BE49-F238E27FC236}">
                <a16:creationId xmlns:a16="http://schemas.microsoft.com/office/drawing/2014/main" id="{2F586186-CC7E-1144-6208-81865F4DABF0}"/>
              </a:ext>
            </a:extLst>
          </p:cNvPr>
          <p:cNvSpPr>
            <a:spLocks noGrp="1"/>
          </p:cNvSpPr>
          <p:nvPr>
            <p:ph idx="1"/>
          </p:nvPr>
        </p:nvSpPr>
        <p:spPr>
          <a:xfrm>
            <a:off x="768208" y="1998453"/>
            <a:ext cx="9425339" cy="4226943"/>
          </a:xfrm>
        </p:spPr>
        <p:txBody>
          <a:bodyPr vert="horz" lIns="91440" tIns="45720" rIns="91440" bIns="45720" rtlCol="0" anchor="t">
            <a:normAutofit lnSpcReduction="10000"/>
          </a:bodyPr>
          <a:lstStyle/>
          <a:p>
            <a:r>
              <a:rPr lang="en-US" sz="2400" b="1" dirty="0">
                <a:latin typeface="Garamond"/>
              </a:rPr>
              <a:t>*ACCOUNT MANAGEMENT ;   Allow users to easily view account balances, transaction histories and transfer funds between accounts.</a:t>
            </a:r>
          </a:p>
          <a:p>
            <a:r>
              <a:rPr lang="en-US" sz="2400" b="1" dirty="0">
                <a:latin typeface="Garamond"/>
              </a:rPr>
              <a:t>*BUDGETING TOOLS ; Help users set savings goals and track spending, promoting better financial habits.</a:t>
            </a:r>
          </a:p>
          <a:p>
            <a:r>
              <a:rPr lang="en-US" sz="2400" b="1" dirty="0">
                <a:latin typeface="Garamond"/>
              </a:rPr>
              <a:t>*SECURITY ; Implement robust security measures, including multi-factor </a:t>
            </a:r>
            <a:r>
              <a:rPr lang="en-US" sz="2400" b="1">
                <a:latin typeface="Garamond"/>
              </a:rPr>
              <a:t>multi- factor</a:t>
            </a:r>
            <a:r>
              <a:rPr lang="en-US" sz="2400" b="1" dirty="0">
                <a:latin typeface="Garamond"/>
              </a:rPr>
              <a:t>  authentication and data encryption to protect users information .</a:t>
            </a:r>
            <a:br>
              <a:rPr lang="en-US" sz="2400" b="1" dirty="0">
                <a:latin typeface="Garamond"/>
              </a:rPr>
            </a:br>
            <a:br>
              <a:rPr lang="en-US" sz="2000" b="1" dirty="0">
                <a:latin typeface="Garamond"/>
              </a:rPr>
            </a:br>
            <a:endParaRPr lang="en-US" sz="2000" b="1" dirty="0">
              <a:latin typeface="Garamond"/>
            </a:endParaRPr>
          </a:p>
        </p:txBody>
      </p:sp>
      <p:sp>
        <p:nvSpPr>
          <p:cNvPr id="4" name="Date Placeholder 3">
            <a:extLst>
              <a:ext uri="{FF2B5EF4-FFF2-40B4-BE49-F238E27FC236}">
                <a16:creationId xmlns:a16="http://schemas.microsoft.com/office/drawing/2014/main" id="{6EADB6AA-1640-1BAF-4120-542B56EEA746}"/>
              </a:ext>
            </a:extLst>
          </p:cNvPr>
          <p:cNvSpPr>
            <a:spLocks noGrp="1"/>
          </p:cNvSpPr>
          <p:nvPr>
            <p:ph type="dt" sz="half" idx="10"/>
          </p:nvPr>
        </p:nvSpPr>
        <p:spPr/>
        <p:txBody>
          <a:bodyPr/>
          <a:lstStyle/>
          <a:p>
            <a:fld id="{4F37854A-2578-4468-A94D-9A788AA31935}" type="datetime1">
              <a:t>8/29/2024</a:t>
            </a:fld>
            <a:endParaRPr lang="en-US" dirty="0"/>
          </a:p>
        </p:txBody>
      </p:sp>
      <p:sp>
        <p:nvSpPr>
          <p:cNvPr id="6" name="Slide Number Placeholder 5">
            <a:extLst>
              <a:ext uri="{FF2B5EF4-FFF2-40B4-BE49-F238E27FC236}">
                <a16:creationId xmlns:a16="http://schemas.microsoft.com/office/drawing/2014/main" id="{5DBC3660-E0F1-FAB0-624D-34B9E46CE166}"/>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222851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C2A1-5CD6-A0AB-26EC-8C2E8F2B7850}"/>
              </a:ext>
            </a:extLst>
          </p:cNvPr>
          <p:cNvSpPr>
            <a:spLocks noGrp="1"/>
          </p:cNvSpPr>
          <p:nvPr>
            <p:ph type="title"/>
          </p:nvPr>
        </p:nvSpPr>
        <p:spPr>
          <a:xfrm>
            <a:off x="1429566" y="542237"/>
            <a:ext cx="9238434" cy="857559"/>
          </a:xfrm>
        </p:spPr>
        <p:txBody>
          <a:bodyPr/>
          <a:lstStyle/>
          <a:p>
            <a:r>
              <a:rPr lang="en-US" sz="3200" dirty="0">
                <a:latin typeface="Garamond"/>
              </a:rPr>
              <a:t>TARGETED AUDIENCE</a:t>
            </a:r>
          </a:p>
        </p:txBody>
      </p:sp>
      <p:sp>
        <p:nvSpPr>
          <p:cNvPr id="3" name="Content Placeholder 2">
            <a:extLst>
              <a:ext uri="{FF2B5EF4-FFF2-40B4-BE49-F238E27FC236}">
                <a16:creationId xmlns:a16="http://schemas.microsoft.com/office/drawing/2014/main" id="{501D137C-E6F2-6C44-6EC5-646F4B91264A}"/>
              </a:ext>
            </a:extLst>
          </p:cNvPr>
          <p:cNvSpPr>
            <a:spLocks noGrp="1"/>
          </p:cNvSpPr>
          <p:nvPr>
            <p:ph idx="1"/>
          </p:nvPr>
        </p:nvSpPr>
        <p:spPr>
          <a:xfrm>
            <a:off x="1084509" y="1710905"/>
            <a:ext cx="9238434" cy="4413849"/>
          </a:xfrm>
        </p:spPr>
        <p:txBody>
          <a:bodyPr vert="horz" lIns="91440" tIns="45720" rIns="91440" bIns="45720" rtlCol="0" anchor="t">
            <a:normAutofit fontScale="92500" lnSpcReduction="10000"/>
          </a:bodyPr>
          <a:lstStyle/>
          <a:p>
            <a:r>
              <a:rPr lang="en-US" sz="2000" b="1" dirty="0">
                <a:latin typeface="Garamond"/>
              </a:rPr>
              <a:t>The application is aimed at individuals seeking to  manage their personal finances effectively, whether they are tech-</a:t>
            </a:r>
            <a:r>
              <a:rPr lang="en-US" sz="2000" b="1" err="1">
                <a:latin typeface="Garamond"/>
              </a:rPr>
              <a:t>sauvy</a:t>
            </a:r>
            <a:r>
              <a:rPr lang="en-US" sz="2000" b="1" dirty="0">
                <a:latin typeface="Garamond"/>
              </a:rPr>
              <a:t> users or new to digital banking. </a:t>
            </a:r>
          </a:p>
          <a:p>
            <a:pPr marL="0" indent="0">
              <a:buNone/>
            </a:pPr>
            <a:r>
              <a:rPr lang="en-US" sz="2000" b="1" dirty="0">
                <a:latin typeface="Garamond"/>
              </a:rPr>
              <a:t>      </a:t>
            </a:r>
            <a:r>
              <a:rPr lang="en-US" sz="2000" b="1">
                <a:latin typeface="Garamond"/>
              </a:rPr>
              <a:t>   *BENEFITS;</a:t>
            </a:r>
            <a:endParaRPr lang="en-US" sz="2000" b="1" dirty="0">
              <a:latin typeface="Garamond"/>
            </a:endParaRPr>
          </a:p>
          <a:p>
            <a:r>
              <a:rPr lang="en-US" sz="2000" b="1" dirty="0">
                <a:latin typeface="Garamond"/>
              </a:rPr>
              <a:t>Convenience: Access accounts anytime, anywhere through mobile and web platforms.</a:t>
            </a:r>
          </a:p>
          <a:p>
            <a:r>
              <a:rPr lang="en-US" sz="2000" b="1" dirty="0">
                <a:latin typeface="Garamond"/>
              </a:rPr>
              <a:t>Real-Time Updates: Receive instant </a:t>
            </a:r>
            <a:r>
              <a:rPr lang="en-US" sz="2000" b="1" err="1">
                <a:latin typeface="Garamond"/>
              </a:rPr>
              <a:t>instant</a:t>
            </a:r>
            <a:r>
              <a:rPr lang="en-US" sz="2000" b="1" dirty="0">
                <a:latin typeface="Garamond"/>
              </a:rPr>
              <a:t> notifications for transactions and account changes.</a:t>
            </a:r>
          </a:p>
          <a:p>
            <a:r>
              <a:rPr lang="en-US" sz="2000" b="1" dirty="0">
                <a:latin typeface="Garamond"/>
              </a:rPr>
              <a:t>Integration: Connect with external accounts and payments services for a comprehensive banking </a:t>
            </a:r>
            <a:r>
              <a:rPr lang="en-US" sz="2000" b="1" err="1">
                <a:latin typeface="Garamond"/>
              </a:rPr>
              <a:t>banking</a:t>
            </a:r>
            <a:r>
              <a:rPr lang="en-US" sz="2000" b="1" dirty="0">
                <a:latin typeface="Garamond"/>
              </a:rPr>
              <a:t> experience .</a:t>
            </a:r>
          </a:p>
          <a:p>
            <a:pPr marL="0" indent="0">
              <a:buNone/>
            </a:pPr>
            <a:r>
              <a:rPr lang="en-US" sz="2000" b="1" dirty="0">
                <a:latin typeface="Garamond"/>
              </a:rPr>
              <a:t>The aim is to enhance financial management, improve user engagement  and foster a sense of control over personal finances .</a:t>
            </a:r>
          </a:p>
        </p:txBody>
      </p:sp>
      <p:sp>
        <p:nvSpPr>
          <p:cNvPr id="4" name="Date Placeholder 3">
            <a:extLst>
              <a:ext uri="{FF2B5EF4-FFF2-40B4-BE49-F238E27FC236}">
                <a16:creationId xmlns:a16="http://schemas.microsoft.com/office/drawing/2014/main" id="{EB9BF0F4-6615-096F-0A8E-7F6A69CDB9B1}"/>
              </a:ext>
            </a:extLst>
          </p:cNvPr>
          <p:cNvSpPr>
            <a:spLocks noGrp="1"/>
          </p:cNvSpPr>
          <p:nvPr>
            <p:ph type="dt" sz="half" idx="10"/>
          </p:nvPr>
        </p:nvSpPr>
        <p:spPr/>
        <p:txBody>
          <a:bodyPr/>
          <a:lstStyle/>
          <a:p>
            <a:fld id="{D901F602-FCC1-4FE5-A0A6-ADC1D284C83C}" type="datetime1">
              <a:t>8/29/2024</a:t>
            </a:fld>
            <a:endParaRPr lang="en-US" dirty="0"/>
          </a:p>
        </p:txBody>
      </p:sp>
      <p:sp>
        <p:nvSpPr>
          <p:cNvPr id="5" name="Footer Placeholder 4">
            <a:extLst>
              <a:ext uri="{FF2B5EF4-FFF2-40B4-BE49-F238E27FC236}">
                <a16:creationId xmlns:a16="http://schemas.microsoft.com/office/drawing/2014/main" id="{AC562AC2-B5D3-4F96-DA1B-D21E3F141D7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4BA4082-9085-6C4C-90CD-C5E51E794F38}"/>
              </a:ext>
            </a:extLst>
          </p:cNvPr>
          <p:cNvSpPr>
            <a:spLocks noGrp="1"/>
          </p:cNvSpPr>
          <p:nvPr>
            <p:ph type="sldNum" sz="quarter" idx="12"/>
          </p:nvPr>
        </p:nvSpPr>
        <p:spPr/>
        <p:txBody>
          <a:bodyPr/>
          <a:lstStyle/>
          <a:p>
            <a:fld id="{196A61CA-0502-4EE4-9724-96EA822543E5}" type="slidenum">
              <a:rPr lang="en-US" dirty="0"/>
              <a:t>6</a:t>
            </a:fld>
            <a:endParaRPr lang="en-US" dirty="0"/>
          </a:p>
        </p:txBody>
      </p:sp>
    </p:spTree>
    <p:extLst>
      <p:ext uri="{BB962C8B-B14F-4D97-AF65-F5344CB8AC3E}">
        <p14:creationId xmlns:p14="http://schemas.microsoft.com/office/powerpoint/2010/main" val="186482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71E0-9F9C-0FDF-F09B-0A0850773B3F}"/>
              </a:ext>
            </a:extLst>
          </p:cNvPr>
          <p:cNvSpPr>
            <a:spLocks noGrp="1"/>
          </p:cNvSpPr>
          <p:nvPr>
            <p:ph type="title"/>
          </p:nvPr>
        </p:nvSpPr>
        <p:spPr>
          <a:xfrm>
            <a:off x="1098887" y="-162253"/>
            <a:ext cx="9238434" cy="857559"/>
          </a:xfrm>
        </p:spPr>
        <p:txBody>
          <a:bodyPr/>
          <a:lstStyle/>
          <a:p>
            <a:r>
              <a:rPr lang="en-US" sz="3200" dirty="0">
                <a:latin typeface="Garamond"/>
              </a:rPr>
              <a:t>USER INTERFACE(UI) DESIGN</a:t>
            </a:r>
            <a:r>
              <a:rPr lang="en-US" dirty="0"/>
              <a:t> </a:t>
            </a:r>
          </a:p>
        </p:txBody>
      </p:sp>
      <p:sp>
        <p:nvSpPr>
          <p:cNvPr id="3" name="Content Placeholder 2">
            <a:extLst>
              <a:ext uri="{FF2B5EF4-FFF2-40B4-BE49-F238E27FC236}">
                <a16:creationId xmlns:a16="http://schemas.microsoft.com/office/drawing/2014/main" id="{7732FAB9-6084-9FA1-82DF-65F3562F8B97}"/>
              </a:ext>
            </a:extLst>
          </p:cNvPr>
          <p:cNvSpPr>
            <a:spLocks noGrp="1"/>
          </p:cNvSpPr>
          <p:nvPr>
            <p:ph idx="1"/>
          </p:nvPr>
        </p:nvSpPr>
        <p:spPr>
          <a:xfrm>
            <a:off x="782585" y="690114"/>
            <a:ext cx="9885415" cy="5736565"/>
          </a:xfrm>
        </p:spPr>
        <p:txBody>
          <a:bodyPr vert="horz" lIns="91440" tIns="45720" rIns="91440" bIns="45720" rtlCol="0" anchor="t">
            <a:noAutofit/>
          </a:bodyPr>
          <a:lstStyle/>
          <a:p>
            <a:r>
              <a:rPr lang="en-US" sz="1600" b="1" dirty="0">
                <a:latin typeface="Garamond"/>
              </a:rPr>
              <a:t>.KEY COMPONENTS</a:t>
            </a:r>
          </a:p>
          <a:p>
            <a:r>
              <a:rPr lang="en-US" sz="1600" b="1" dirty="0">
                <a:latin typeface="Garamond"/>
              </a:rPr>
              <a:t>1.Clean and </a:t>
            </a:r>
            <a:r>
              <a:rPr lang="en-US" sz="1600" b="1" err="1">
                <a:latin typeface="Garamond"/>
              </a:rPr>
              <a:t>Intutive</a:t>
            </a:r>
            <a:r>
              <a:rPr lang="en-US" sz="1600" b="1" dirty="0">
                <a:latin typeface="Garamond"/>
              </a:rPr>
              <a:t> Layout  </a:t>
            </a:r>
            <a:endParaRPr lang="en-US" sz="1600" b="1">
              <a:latin typeface="Trade Gothic Next Light"/>
            </a:endParaRPr>
          </a:p>
          <a:p>
            <a:pPr marL="0" indent="0">
              <a:buNone/>
            </a:pPr>
            <a:r>
              <a:rPr lang="en-US" sz="1600" b="1" dirty="0">
                <a:latin typeface="Garamond"/>
              </a:rPr>
              <a:t>  -</a:t>
            </a:r>
            <a:r>
              <a:rPr lang="en-US" sz="1600" b="1" err="1">
                <a:latin typeface="Garamond"/>
              </a:rPr>
              <a:t>Priotize</a:t>
            </a:r>
            <a:r>
              <a:rPr lang="en-US" sz="1600" b="1" dirty="0">
                <a:latin typeface="Garamond"/>
              </a:rPr>
              <a:t> simplicity</a:t>
            </a:r>
            <a:endParaRPr lang="en-US" sz="1600" b="1"/>
          </a:p>
          <a:p>
            <a:pPr marL="0" indent="0">
              <a:buNone/>
            </a:pPr>
            <a:r>
              <a:rPr lang="en-US" sz="1600" b="1" dirty="0">
                <a:latin typeface="Garamond"/>
              </a:rPr>
              <a:t>-Organize information logically</a:t>
            </a:r>
          </a:p>
          <a:p>
            <a:pPr marL="0" indent="0">
              <a:buNone/>
            </a:pPr>
            <a:r>
              <a:rPr lang="en-US" sz="1600" b="1" dirty="0">
                <a:latin typeface="Garamond"/>
              </a:rPr>
              <a:t>     2.Navigation structure</a:t>
            </a:r>
          </a:p>
          <a:p>
            <a:pPr marL="0" indent="0">
              <a:buNone/>
            </a:pPr>
            <a:r>
              <a:rPr lang="en-US" sz="1600" b="1" dirty="0">
                <a:latin typeface="Garamond"/>
              </a:rPr>
              <a:t>-Implementation of a clear menu with sections</a:t>
            </a:r>
          </a:p>
          <a:p>
            <a:pPr marL="0" indent="0">
              <a:buNone/>
            </a:pPr>
            <a:r>
              <a:rPr lang="en-US" sz="1600" b="1" dirty="0">
                <a:latin typeface="Garamond"/>
              </a:rPr>
              <a:t>-A prominent search bar was included for quick access to information and transactions </a:t>
            </a:r>
          </a:p>
          <a:p>
            <a:pPr marL="0" indent="0">
              <a:buNone/>
            </a:pPr>
            <a:r>
              <a:rPr lang="en-US" sz="1400" b="1" dirty="0">
                <a:latin typeface="Garamond"/>
              </a:rPr>
              <a:t>      3</a:t>
            </a:r>
            <a:r>
              <a:rPr lang="en-US" sz="1600" b="1">
                <a:latin typeface="Garamond"/>
              </a:rPr>
              <a:t>.Design touch-f</a:t>
            </a:r>
            <a:r>
              <a:rPr lang="en-US" sz="1600" b="1" dirty="0">
                <a:latin typeface="Garamond"/>
              </a:rPr>
              <a:t>riendly</a:t>
            </a:r>
          </a:p>
          <a:p>
            <a:pPr marL="0" indent="0">
              <a:buNone/>
            </a:pPr>
            <a:r>
              <a:rPr lang="en-US" sz="1600" b="1" dirty="0">
                <a:latin typeface="Garamond"/>
              </a:rPr>
              <a:t>-Design touch friendly buttons for easier interaction on mobile screens.</a:t>
            </a:r>
          </a:p>
          <a:p>
            <a:pPr marL="0" indent="0">
              <a:buNone/>
            </a:pPr>
            <a:r>
              <a:rPr lang="en-US" sz="1600" b="1" dirty="0">
                <a:latin typeface="Garamond"/>
              </a:rPr>
              <a:t>     4.Typography </a:t>
            </a:r>
          </a:p>
          <a:p>
            <a:pPr marL="0" indent="0">
              <a:buNone/>
            </a:pPr>
            <a:r>
              <a:rPr lang="en-US" sz="1600" b="1" dirty="0">
                <a:latin typeface="Garamond"/>
              </a:rPr>
              <a:t>-Use of legible fonts with clear distinctions btw headings and body text for readability.</a:t>
            </a:r>
          </a:p>
          <a:p>
            <a:pPr marL="0" indent="0">
              <a:buNone/>
            </a:pPr>
            <a:r>
              <a:rPr lang="en-US" sz="1600" b="1" dirty="0">
                <a:latin typeface="Garamond"/>
              </a:rPr>
              <a:t>      5.Use Feedback Mechanism </a:t>
            </a:r>
          </a:p>
          <a:p>
            <a:pPr marL="0" indent="0">
              <a:buNone/>
            </a:pPr>
            <a:r>
              <a:rPr lang="en-US" sz="1600" b="1" dirty="0">
                <a:latin typeface="Garamond"/>
              </a:rPr>
              <a:t>-Provides instant notifications for transactions </a:t>
            </a:r>
          </a:p>
          <a:p>
            <a:pPr marL="0" indent="0">
              <a:buNone/>
            </a:pPr>
            <a:r>
              <a:rPr lang="en-US" sz="1600" b="1" dirty="0">
                <a:latin typeface="Garamond"/>
              </a:rPr>
              <a:t>-Use of progress indicators during processing to keep users informed</a:t>
            </a:r>
          </a:p>
          <a:p>
            <a:pPr marL="0" indent="0">
              <a:buNone/>
            </a:pPr>
            <a:r>
              <a:rPr lang="en-US" sz="1400" b="1" dirty="0">
                <a:latin typeface="Garamond"/>
              </a:rPr>
              <a:t>  </a:t>
            </a:r>
          </a:p>
          <a:p>
            <a:endParaRPr lang="en-US" sz="1400" dirty="0">
              <a:latin typeface="Garamond"/>
            </a:endParaRPr>
          </a:p>
        </p:txBody>
      </p:sp>
      <p:sp>
        <p:nvSpPr>
          <p:cNvPr id="4" name="Date Placeholder 3">
            <a:extLst>
              <a:ext uri="{FF2B5EF4-FFF2-40B4-BE49-F238E27FC236}">
                <a16:creationId xmlns:a16="http://schemas.microsoft.com/office/drawing/2014/main" id="{E9A768DC-981F-4FB6-4905-AF5C35C43F1E}"/>
              </a:ext>
            </a:extLst>
          </p:cNvPr>
          <p:cNvSpPr>
            <a:spLocks noGrp="1"/>
          </p:cNvSpPr>
          <p:nvPr>
            <p:ph type="dt" sz="half" idx="10"/>
          </p:nvPr>
        </p:nvSpPr>
        <p:spPr/>
        <p:txBody>
          <a:bodyPr/>
          <a:lstStyle/>
          <a:p>
            <a:fld id="{7F2AA43D-86AD-42FB-8BE1-C1A127F24682}" type="datetime1">
              <a:t>8/29/2024</a:t>
            </a:fld>
            <a:endParaRPr lang="en-US" dirty="0"/>
          </a:p>
        </p:txBody>
      </p:sp>
      <p:sp>
        <p:nvSpPr>
          <p:cNvPr id="5" name="Footer Placeholder 4">
            <a:extLst>
              <a:ext uri="{FF2B5EF4-FFF2-40B4-BE49-F238E27FC236}">
                <a16:creationId xmlns:a16="http://schemas.microsoft.com/office/drawing/2014/main" id="{EBB7CB30-4240-8495-B47F-133809E43D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CDF001F-5261-CF52-152B-7732789C95D8}"/>
              </a:ext>
            </a:extLst>
          </p:cNvPr>
          <p:cNvSpPr>
            <a:spLocks noGrp="1"/>
          </p:cNvSpPr>
          <p:nvPr>
            <p:ph type="sldNum" sz="quarter" idx="12"/>
          </p:nvPr>
        </p:nvSpPr>
        <p:spPr/>
        <p:txBody>
          <a:bodyPr/>
          <a:lstStyle/>
          <a:p>
            <a:fld id="{196A61CA-0502-4EE4-9724-96EA822543E5}" type="slidenum">
              <a:rPr lang="en-US" dirty="0"/>
              <a:t>7</a:t>
            </a:fld>
            <a:endParaRPr lang="en-US" dirty="0"/>
          </a:p>
        </p:txBody>
      </p:sp>
    </p:spTree>
    <p:extLst>
      <p:ext uri="{BB962C8B-B14F-4D97-AF65-F5344CB8AC3E}">
        <p14:creationId xmlns:p14="http://schemas.microsoft.com/office/powerpoint/2010/main" val="271534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D1D2-E1B8-F71B-F307-6A5F5C2076F1}"/>
              </a:ext>
            </a:extLst>
          </p:cNvPr>
          <p:cNvSpPr>
            <a:spLocks noGrp="1"/>
          </p:cNvSpPr>
          <p:nvPr>
            <p:ph type="title"/>
          </p:nvPr>
        </p:nvSpPr>
        <p:spPr>
          <a:xfrm>
            <a:off x="1242660" y="384087"/>
            <a:ext cx="9238434" cy="857559"/>
          </a:xfrm>
        </p:spPr>
        <p:txBody>
          <a:bodyPr/>
          <a:lstStyle/>
          <a:p>
            <a:r>
              <a:rPr lang="en-US" sz="3200" dirty="0">
                <a:latin typeface="Garamond"/>
              </a:rPr>
              <a:t>SECURITY FEATURES</a:t>
            </a:r>
          </a:p>
        </p:txBody>
      </p:sp>
      <p:sp>
        <p:nvSpPr>
          <p:cNvPr id="3" name="Content Placeholder 2">
            <a:extLst>
              <a:ext uri="{FF2B5EF4-FFF2-40B4-BE49-F238E27FC236}">
                <a16:creationId xmlns:a16="http://schemas.microsoft.com/office/drawing/2014/main" id="{04FF8AF5-4A6B-991A-62DC-ED49FE0FA992}"/>
              </a:ext>
            </a:extLst>
          </p:cNvPr>
          <p:cNvSpPr>
            <a:spLocks noGrp="1"/>
          </p:cNvSpPr>
          <p:nvPr>
            <p:ph idx="1"/>
          </p:nvPr>
        </p:nvSpPr>
        <p:spPr>
          <a:xfrm>
            <a:off x="955114" y="1437737"/>
            <a:ext cx="9712886" cy="4658263"/>
          </a:xfrm>
        </p:spPr>
        <p:txBody>
          <a:bodyPr vert="horz" lIns="91440" tIns="45720" rIns="91440" bIns="45720" rtlCol="0" anchor="t">
            <a:normAutofit fontScale="92500" lnSpcReduction="20000"/>
          </a:bodyPr>
          <a:lstStyle/>
          <a:p>
            <a:pPr marL="0" indent="0">
              <a:buNone/>
            </a:pPr>
            <a:r>
              <a:rPr lang="en-US" sz="2000" dirty="0">
                <a:latin typeface="Garamond"/>
              </a:rPr>
              <a:t>   </a:t>
            </a:r>
            <a:r>
              <a:rPr lang="en-US" sz="2000" b="1" dirty="0">
                <a:latin typeface="Garamond"/>
              </a:rPr>
              <a:t> </a:t>
            </a:r>
            <a:r>
              <a:rPr lang="en-US" sz="2400" b="1" dirty="0">
                <a:latin typeface="Garamond"/>
              </a:rPr>
              <a:t>*User </a:t>
            </a:r>
            <a:r>
              <a:rPr lang="en-US" sz="2400" b="1" err="1">
                <a:latin typeface="Garamond"/>
              </a:rPr>
              <a:t>aunthentication</a:t>
            </a:r>
            <a:r>
              <a:rPr lang="en-US" sz="2400" b="1" dirty="0">
                <a:latin typeface="Garamond"/>
              </a:rPr>
              <a:t> ; Multifactor authentication, Biometric login option</a:t>
            </a:r>
          </a:p>
          <a:p>
            <a:pPr marL="0" indent="0">
              <a:buNone/>
            </a:pPr>
            <a:r>
              <a:rPr lang="en-US" sz="2400" b="1" dirty="0">
                <a:latin typeface="Garamond"/>
              </a:rPr>
              <a:t>     *Data Encryption ; End to end encryption , Secure socket layer(SSL)</a:t>
            </a:r>
          </a:p>
          <a:p>
            <a:pPr marL="0" indent="0">
              <a:buNone/>
            </a:pPr>
            <a:r>
              <a:rPr lang="en-US" sz="2400" b="1" dirty="0">
                <a:latin typeface="Garamond"/>
              </a:rPr>
              <a:t>      *Fraud Detection ; Real-time Monitoring , Transaction Alerts</a:t>
            </a:r>
          </a:p>
          <a:p>
            <a:pPr marL="0" indent="0">
              <a:buNone/>
            </a:pPr>
            <a:r>
              <a:rPr lang="en-US" sz="2400" b="1" dirty="0">
                <a:latin typeface="Garamond"/>
              </a:rPr>
              <a:t>      *User Control ; Account </a:t>
            </a:r>
            <a:r>
              <a:rPr lang="en-US" sz="2400" b="1">
                <a:latin typeface="Garamond"/>
              </a:rPr>
              <a:t>Locking</a:t>
            </a:r>
            <a:r>
              <a:rPr lang="en-US" sz="2400" b="1" dirty="0">
                <a:latin typeface="Garamond"/>
              </a:rPr>
              <a:t> , Recovery Options</a:t>
            </a:r>
          </a:p>
          <a:p>
            <a:pPr marL="0" indent="0">
              <a:buNone/>
            </a:pPr>
            <a:r>
              <a:rPr lang="en-US" sz="2400" b="1" dirty="0">
                <a:latin typeface="Garamond"/>
              </a:rPr>
              <a:t>      *Regular Security Updates ; Frequent  Software Updates , Vulnerability Assessments</a:t>
            </a:r>
          </a:p>
          <a:p>
            <a:pPr marL="0" indent="0">
              <a:buNone/>
            </a:pPr>
            <a:r>
              <a:rPr lang="en-US" sz="2400" b="1" dirty="0">
                <a:latin typeface="Garamond"/>
              </a:rPr>
              <a:t>       *Privacy Protection ; Data minimization , User control over data sharing</a:t>
            </a:r>
          </a:p>
          <a:p>
            <a:pPr marL="0" indent="0">
              <a:buNone/>
            </a:pPr>
            <a:r>
              <a:rPr lang="en-US" sz="2400" b="1" dirty="0">
                <a:latin typeface="Garamond"/>
              </a:rPr>
              <a:t>These features collectively enhance user trust and protect sensitive financial information, ensuring safe banking experience.</a:t>
            </a:r>
          </a:p>
          <a:p>
            <a:pPr marL="0" indent="0">
              <a:buNone/>
            </a:pPr>
            <a:r>
              <a:rPr lang="en-US" sz="2000" b="1" dirty="0">
                <a:latin typeface="Garamond"/>
              </a:rPr>
              <a:t>     </a:t>
            </a:r>
          </a:p>
        </p:txBody>
      </p:sp>
      <p:sp>
        <p:nvSpPr>
          <p:cNvPr id="4" name="Date Placeholder 3">
            <a:extLst>
              <a:ext uri="{FF2B5EF4-FFF2-40B4-BE49-F238E27FC236}">
                <a16:creationId xmlns:a16="http://schemas.microsoft.com/office/drawing/2014/main" id="{A3307D38-7F7E-558B-A0E2-5B29986D34FD}"/>
              </a:ext>
            </a:extLst>
          </p:cNvPr>
          <p:cNvSpPr>
            <a:spLocks noGrp="1"/>
          </p:cNvSpPr>
          <p:nvPr>
            <p:ph type="dt" sz="half" idx="10"/>
          </p:nvPr>
        </p:nvSpPr>
        <p:spPr/>
        <p:txBody>
          <a:bodyPr/>
          <a:lstStyle/>
          <a:p>
            <a:fld id="{41887F14-D92F-4EF7-8B22-60388D9FD96D}" type="datetime1">
              <a:t>8/29/2024</a:t>
            </a:fld>
            <a:endParaRPr lang="en-US" dirty="0"/>
          </a:p>
        </p:txBody>
      </p:sp>
      <p:sp>
        <p:nvSpPr>
          <p:cNvPr id="5" name="Footer Placeholder 4">
            <a:extLst>
              <a:ext uri="{FF2B5EF4-FFF2-40B4-BE49-F238E27FC236}">
                <a16:creationId xmlns:a16="http://schemas.microsoft.com/office/drawing/2014/main" id="{5102D8A0-C260-9442-30BC-711534E9FF9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EA71A5-6EB3-67D8-E653-6CDA7F44AFCC}"/>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412230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0493-6B2E-4B2A-86B4-25DE6D4C7BBC}"/>
              </a:ext>
            </a:extLst>
          </p:cNvPr>
          <p:cNvSpPr>
            <a:spLocks noGrp="1"/>
          </p:cNvSpPr>
          <p:nvPr>
            <p:ph type="title"/>
          </p:nvPr>
        </p:nvSpPr>
        <p:spPr/>
        <p:txBody>
          <a:bodyPr/>
          <a:lstStyle/>
          <a:p>
            <a:r>
              <a:rPr lang="en-US" sz="3200" dirty="0">
                <a:latin typeface="Garamond"/>
              </a:rPr>
              <a:t>INTEGRATION with other SERVICES</a:t>
            </a:r>
          </a:p>
        </p:txBody>
      </p:sp>
      <p:sp>
        <p:nvSpPr>
          <p:cNvPr id="3" name="Content Placeholder 2">
            <a:extLst>
              <a:ext uri="{FF2B5EF4-FFF2-40B4-BE49-F238E27FC236}">
                <a16:creationId xmlns:a16="http://schemas.microsoft.com/office/drawing/2014/main" id="{344BE03E-B650-9F68-07E3-397869FE7658}"/>
              </a:ext>
            </a:extLst>
          </p:cNvPr>
          <p:cNvSpPr>
            <a:spLocks noGrp="1"/>
          </p:cNvSpPr>
          <p:nvPr>
            <p:ph idx="1"/>
          </p:nvPr>
        </p:nvSpPr>
        <p:spPr>
          <a:xfrm>
            <a:off x="1242661" y="1984076"/>
            <a:ext cx="9425339" cy="4111924"/>
          </a:xfrm>
        </p:spPr>
        <p:txBody>
          <a:bodyPr vert="horz" lIns="91440" tIns="45720" rIns="91440" bIns="45720" rtlCol="0" anchor="t">
            <a:normAutofit/>
          </a:bodyPr>
          <a:lstStyle/>
          <a:p>
            <a:r>
              <a:rPr lang="en-US" sz="2400" b="1" dirty="0">
                <a:latin typeface="Garamond"/>
              </a:rPr>
              <a:t>* Links to external Accounts</a:t>
            </a:r>
          </a:p>
          <a:p>
            <a:pPr marL="0" indent="0">
              <a:buNone/>
            </a:pPr>
            <a:r>
              <a:rPr lang="en-US" sz="2400" b="1" dirty="0">
                <a:latin typeface="Garamond"/>
              </a:rPr>
              <a:t>  Here,  transactions can be imported from other banks.</a:t>
            </a:r>
          </a:p>
          <a:p>
            <a:r>
              <a:rPr lang="en-US" sz="2400" b="1" dirty="0">
                <a:latin typeface="Garamond"/>
              </a:rPr>
              <a:t>*Payment Services</a:t>
            </a:r>
          </a:p>
          <a:p>
            <a:pPr marL="0" indent="0">
              <a:buNone/>
            </a:pPr>
            <a:r>
              <a:rPr lang="en-US" sz="2400" b="1" dirty="0">
                <a:latin typeface="Garamond"/>
              </a:rPr>
              <a:t>Integration with payment platforms ( </a:t>
            </a:r>
            <a:r>
              <a:rPr lang="en-US" sz="2400" b="1" err="1">
                <a:latin typeface="Garamond"/>
              </a:rPr>
              <a:t>Paypal</a:t>
            </a:r>
            <a:r>
              <a:rPr lang="en-US" sz="2400" b="1" dirty="0">
                <a:latin typeface="Garamond"/>
              </a:rPr>
              <a:t> , Venmo)</a:t>
            </a:r>
          </a:p>
        </p:txBody>
      </p:sp>
      <p:sp>
        <p:nvSpPr>
          <p:cNvPr id="4" name="Date Placeholder 3">
            <a:extLst>
              <a:ext uri="{FF2B5EF4-FFF2-40B4-BE49-F238E27FC236}">
                <a16:creationId xmlns:a16="http://schemas.microsoft.com/office/drawing/2014/main" id="{D3320EFB-BB23-0B27-19DA-2DE4C9B4A540}"/>
              </a:ext>
            </a:extLst>
          </p:cNvPr>
          <p:cNvSpPr>
            <a:spLocks noGrp="1"/>
          </p:cNvSpPr>
          <p:nvPr>
            <p:ph type="dt" sz="half" idx="10"/>
          </p:nvPr>
        </p:nvSpPr>
        <p:spPr/>
        <p:txBody>
          <a:bodyPr/>
          <a:lstStyle/>
          <a:p>
            <a:fld id="{D7BAD074-0B3E-49A3-A87F-E3F5D3C68DBE}" type="datetime1">
              <a:t>8/29/2024</a:t>
            </a:fld>
            <a:endParaRPr lang="en-US" dirty="0"/>
          </a:p>
        </p:txBody>
      </p:sp>
      <p:sp>
        <p:nvSpPr>
          <p:cNvPr id="5" name="Footer Placeholder 4">
            <a:extLst>
              <a:ext uri="{FF2B5EF4-FFF2-40B4-BE49-F238E27FC236}">
                <a16:creationId xmlns:a16="http://schemas.microsoft.com/office/drawing/2014/main" id="{B704D610-5894-1342-1FB9-54102D68E2E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6357B39-2D7C-C804-EFCA-5CC3411B7CBF}"/>
              </a:ext>
            </a:extLst>
          </p:cNvPr>
          <p:cNvSpPr>
            <a:spLocks noGrp="1"/>
          </p:cNvSpPr>
          <p:nvPr>
            <p:ph type="sldNum" sz="quarter" idx="12"/>
          </p:nvPr>
        </p:nvSpPr>
        <p:spPr/>
        <p:txBody>
          <a:bodyPr/>
          <a:lstStyle/>
          <a:p>
            <a:fld id="{196A61CA-0502-4EE4-9724-96EA822543E5}" type="slidenum">
              <a:rPr lang="en-US" dirty="0"/>
              <a:t>9</a:t>
            </a:fld>
            <a:endParaRPr lang="en-US" dirty="0"/>
          </a:p>
        </p:txBody>
      </p:sp>
    </p:spTree>
    <p:extLst>
      <p:ext uri="{BB962C8B-B14F-4D97-AF65-F5344CB8AC3E}">
        <p14:creationId xmlns:p14="http://schemas.microsoft.com/office/powerpoint/2010/main" val="178913"/>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PortalVTI</vt:lpstr>
      <vt:lpstr>INTRODUCTION TO SOFTWARE ENGINEERING FINAL EXAM GROUP 8 </vt:lpstr>
      <vt:lpstr>MEMBERS</vt:lpstr>
      <vt:lpstr>A BANKING APPLICATION TO MANAGE MEMBERS CHECKING AND SAVINGS ACCOUNT</vt:lpstr>
      <vt:lpstr>OVERVIEW OF THE APPLICATION AND PURPOSE</vt:lpstr>
      <vt:lpstr>KEY OBJECTIVES</vt:lpstr>
      <vt:lpstr>TARGETED AUDIENCE</vt:lpstr>
      <vt:lpstr>USER INTERFACE(UI) DESIGN </vt:lpstr>
      <vt:lpstr>SECURITY FEATURES</vt:lpstr>
      <vt:lpstr>INTEGRATION with other SERVICES</vt:lpstr>
      <vt:lpstr>TECHNICAL ARCHITECTURE</vt:lpstr>
      <vt:lpstr>DEVELOPMENT ROADMAP</vt:lpstr>
      <vt:lpstr>MARKETING STRATEGY</vt:lpstr>
      <vt:lpstr>CONCLUSION</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1269</cp:revision>
  <dcterms:created xsi:type="dcterms:W3CDTF">2024-08-27T23:32:38Z</dcterms:created>
  <dcterms:modified xsi:type="dcterms:W3CDTF">2024-08-29T23:37:21Z</dcterms:modified>
</cp:coreProperties>
</file>