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4" r:id="rId3"/>
    <p:sldId id="263" r:id="rId4"/>
    <p:sldId id="267" r:id="rId5"/>
    <p:sldId id="271" r:id="rId6"/>
    <p:sldId id="268" r:id="rId7"/>
    <p:sldId id="269" r:id="rId8"/>
    <p:sldId id="272" r:id="rId9"/>
    <p:sldId id="273" r:id="rId10"/>
    <p:sldId id="270" r:id="rId11"/>
    <p:sldId id="262" r:id="rId12"/>
    <p:sldId id="261" r:id="rId13"/>
    <p:sldId id="256" r:id="rId14"/>
    <p:sldId id="257" r:id="rId15"/>
    <p:sldId id="258" r:id="rId16"/>
    <p:sldId id="274" r:id="rId17"/>
    <p:sldId id="275" r:id="rId18"/>
    <p:sldId id="277" r:id="rId19"/>
    <p:sldId id="280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386B58-DB02-9EDD-6DDF-C330C6353AB0}" v="101" dt="2024-09-16T08:31:24.398"/>
    <p1510:client id="{BD1E1B98-C188-F26B-8EA7-6DFDE4CD8B22}" v="204" dt="2024-09-16T08:58:49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cious epa" userId="f1d027327ceb4f3e" providerId="Windows Live" clId="Web-{5C72D75D-BBEA-2D10-6C4F-6C7C7688824D}"/>
    <pc:docChg chg="addSld modSld">
      <pc:chgData name="precious epa" userId="f1d027327ceb4f3e" providerId="Windows Live" clId="Web-{5C72D75D-BBEA-2D10-6C4F-6C7C7688824D}" dt="2024-09-11T16:57:37.488" v="3625" actId="20577"/>
      <pc:docMkLst>
        <pc:docMk/>
      </pc:docMkLst>
      <pc:sldChg chg="modSp">
        <pc:chgData name="precious epa" userId="f1d027327ceb4f3e" providerId="Windows Live" clId="Web-{5C72D75D-BBEA-2D10-6C4F-6C7C7688824D}" dt="2024-09-11T15:57:36.150" v="1846" actId="20577"/>
        <pc:sldMkLst>
          <pc:docMk/>
          <pc:sldMk cId="109857222" sldId="256"/>
        </pc:sldMkLst>
        <pc:spChg chg="mod">
          <ac:chgData name="precious epa" userId="f1d027327ceb4f3e" providerId="Windows Live" clId="Web-{5C72D75D-BBEA-2D10-6C4F-6C7C7688824D}" dt="2024-09-11T15:49:06.948" v="1652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recious epa" userId="f1d027327ceb4f3e" providerId="Windows Live" clId="Web-{5C72D75D-BBEA-2D10-6C4F-6C7C7688824D}" dt="2024-09-11T15:57:36.150" v="184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precious epa" userId="f1d027327ceb4f3e" providerId="Windows Live" clId="Web-{5C72D75D-BBEA-2D10-6C4F-6C7C7688824D}" dt="2024-09-11T16:07:32.824" v="2309" actId="1076"/>
        <pc:sldMkLst>
          <pc:docMk/>
          <pc:sldMk cId="652537440" sldId="257"/>
        </pc:sldMkLst>
        <pc:spChg chg="mod">
          <ac:chgData name="precious epa" userId="f1d027327ceb4f3e" providerId="Windows Live" clId="Web-{5C72D75D-BBEA-2D10-6C4F-6C7C7688824D}" dt="2024-09-11T15:57:54.260" v="1847" actId="1076"/>
          <ac:spMkLst>
            <pc:docMk/>
            <pc:sldMk cId="652537440" sldId="257"/>
            <ac:spMk id="2" creationId="{E6F33ADE-492C-8EE5-28F6-ADDE74DEF1B5}"/>
          </ac:spMkLst>
        </pc:spChg>
        <pc:spChg chg="mod">
          <ac:chgData name="precious epa" userId="f1d027327ceb4f3e" providerId="Windows Live" clId="Web-{5C72D75D-BBEA-2D10-6C4F-6C7C7688824D}" dt="2024-09-11T16:07:32.824" v="2309" actId="1076"/>
          <ac:spMkLst>
            <pc:docMk/>
            <pc:sldMk cId="652537440" sldId="257"/>
            <ac:spMk id="3" creationId="{2344C00E-C6D5-37CD-453A-A1A2B011DAB2}"/>
          </ac:spMkLst>
        </pc:spChg>
      </pc:sldChg>
      <pc:sldChg chg="modSp">
        <pc:chgData name="precious epa" userId="f1d027327ceb4f3e" providerId="Windows Live" clId="Web-{5C72D75D-BBEA-2D10-6C4F-6C7C7688824D}" dt="2024-09-11T16:07:24.761" v="2308" actId="1076"/>
        <pc:sldMkLst>
          <pc:docMk/>
          <pc:sldMk cId="3560005243" sldId="258"/>
        </pc:sldMkLst>
        <pc:spChg chg="mod">
          <ac:chgData name="precious epa" userId="f1d027327ceb4f3e" providerId="Windows Live" clId="Web-{5C72D75D-BBEA-2D10-6C4F-6C7C7688824D}" dt="2024-09-11T16:03:44.895" v="2076" actId="1076"/>
          <ac:spMkLst>
            <pc:docMk/>
            <pc:sldMk cId="3560005243" sldId="258"/>
            <ac:spMk id="2" creationId="{A995E33C-D7F2-BE74-D488-4B5539372AF1}"/>
          </ac:spMkLst>
        </pc:spChg>
        <pc:spChg chg="mod">
          <ac:chgData name="precious epa" userId="f1d027327ceb4f3e" providerId="Windows Live" clId="Web-{5C72D75D-BBEA-2D10-6C4F-6C7C7688824D}" dt="2024-09-11T16:07:24.761" v="2308" actId="1076"/>
          <ac:spMkLst>
            <pc:docMk/>
            <pc:sldMk cId="3560005243" sldId="258"/>
            <ac:spMk id="3" creationId="{C558FC3D-FBDF-8770-8B1C-C5249F80502E}"/>
          </ac:spMkLst>
        </pc:spChg>
      </pc:sldChg>
      <pc:sldChg chg="modSp">
        <pc:chgData name="precious epa" userId="f1d027327ceb4f3e" providerId="Windows Live" clId="Web-{5C72D75D-BBEA-2D10-6C4F-6C7C7688824D}" dt="2024-09-11T15:48:32.056" v="1646" actId="1076"/>
        <pc:sldMkLst>
          <pc:docMk/>
          <pc:sldMk cId="152246631" sldId="261"/>
        </pc:sldMkLst>
        <pc:spChg chg="mod">
          <ac:chgData name="precious epa" userId="f1d027327ceb4f3e" providerId="Windows Live" clId="Web-{5C72D75D-BBEA-2D10-6C4F-6C7C7688824D}" dt="2024-09-11T15:41:42.154" v="1304" actId="1076"/>
          <ac:spMkLst>
            <pc:docMk/>
            <pc:sldMk cId="152246631" sldId="261"/>
            <ac:spMk id="2" creationId="{86B93603-494B-4EBB-980B-3481D07EA6BC}"/>
          </ac:spMkLst>
        </pc:spChg>
        <pc:spChg chg="mod">
          <ac:chgData name="precious epa" userId="f1d027327ceb4f3e" providerId="Windows Live" clId="Web-{5C72D75D-BBEA-2D10-6C4F-6C7C7688824D}" dt="2024-09-11T15:48:32.056" v="1646" actId="1076"/>
          <ac:spMkLst>
            <pc:docMk/>
            <pc:sldMk cId="152246631" sldId="261"/>
            <ac:spMk id="3" creationId="{F16E5828-5FEB-726B-57C4-EEC4189C6096}"/>
          </ac:spMkLst>
        </pc:spChg>
      </pc:sldChg>
      <pc:sldChg chg="modSp">
        <pc:chgData name="precious epa" userId="f1d027327ceb4f3e" providerId="Windows Live" clId="Web-{5C72D75D-BBEA-2D10-6C4F-6C7C7688824D}" dt="2024-09-11T15:41:34.185" v="1302" actId="20577"/>
        <pc:sldMkLst>
          <pc:docMk/>
          <pc:sldMk cId="3605221622" sldId="262"/>
        </pc:sldMkLst>
        <pc:spChg chg="mod">
          <ac:chgData name="precious epa" userId="f1d027327ceb4f3e" providerId="Windows Live" clId="Web-{5C72D75D-BBEA-2D10-6C4F-6C7C7688824D}" dt="2024-09-11T15:37:00.818" v="1099" actId="14100"/>
          <ac:spMkLst>
            <pc:docMk/>
            <pc:sldMk cId="3605221622" sldId="262"/>
            <ac:spMk id="2" creationId="{2AD03F02-FD96-3A4B-6A52-54A17F959AC3}"/>
          </ac:spMkLst>
        </pc:spChg>
        <pc:spChg chg="mod">
          <ac:chgData name="precious epa" userId="f1d027327ceb4f3e" providerId="Windows Live" clId="Web-{5C72D75D-BBEA-2D10-6C4F-6C7C7688824D}" dt="2024-09-11T15:41:34.185" v="1302" actId="20577"/>
          <ac:spMkLst>
            <pc:docMk/>
            <pc:sldMk cId="3605221622" sldId="262"/>
            <ac:spMk id="3" creationId="{37146FC5-B416-00C0-25FF-D7D3AF5C8896}"/>
          </ac:spMkLst>
        </pc:spChg>
      </pc:sldChg>
      <pc:sldChg chg="modSp">
        <pc:chgData name="precious epa" userId="f1d027327ceb4f3e" providerId="Windows Live" clId="Web-{5C72D75D-BBEA-2D10-6C4F-6C7C7688824D}" dt="2024-09-11T16:57:04.300" v="3616" actId="20577"/>
        <pc:sldMkLst>
          <pc:docMk/>
          <pc:sldMk cId="2076629730" sldId="264"/>
        </pc:sldMkLst>
        <pc:spChg chg="mod">
          <ac:chgData name="precious epa" userId="f1d027327ceb4f3e" providerId="Windows Live" clId="Web-{5C72D75D-BBEA-2D10-6C4F-6C7C7688824D}" dt="2024-09-11T16:52:48.183" v="3466" actId="14100"/>
          <ac:spMkLst>
            <pc:docMk/>
            <pc:sldMk cId="2076629730" sldId="264"/>
            <ac:spMk id="2" creationId="{9F100657-0E50-336D-488C-C0ECD2A9783C}"/>
          </ac:spMkLst>
        </pc:spChg>
        <pc:spChg chg="mod">
          <ac:chgData name="precious epa" userId="f1d027327ceb4f3e" providerId="Windows Live" clId="Web-{5C72D75D-BBEA-2D10-6C4F-6C7C7688824D}" dt="2024-09-11T16:57:04.300" v="3616" actId="20577"/>
          <ac:spMkLst>
            <pc:docMk/>
            <pc:sldMk cId="2076629730" sldId="264"/>
            <ac:spMk id="3" creationId="{8401C485-10E1-5B73-16C9-39B42729B37B}"/>
          </ac:spMkLst>
        </pc:spChg>
      </pc:sldChg>
      <pc:sldChg chg="modSp">
        <pc:chgData name="precious epa" userId="f1d027327ceb4f3e" providerId="Windows Live" clId="Web-{5C72D75D-BBEA-2D10-6C4F-6C7C7688824D}" dt="2024-09-11T16:57:10.737" v="3617" actId="1076"/>
        <pc:sldMkLst>
          <pc:docMk/>
          <pc:sldMk cId="2567545271" sldId="265"/>
        </pc:sldMkLst>
        <pc:spChg chg="mod">
          <ac:chgData name="precious epa" userId="f1d027327ceb4f3e" providerId="Windows Live" clId="Web-{5C72D75D-BBEA-2D10-6C4F-6C7C7688824D}" dt="2024-09-11T16:57:10.737" v="3617" actId="1076"/>
          <ac:spMkLst>
            <pc:docMk/>
            <pc:sldMk cId="2567545271" sldId="265"/>
            <ac:spMk id="2" creationId="{8F845D9B-729E-116C-8B1D-2DCAC2FBB93C}"/>
          </ac:spMkLst>
        </pc:spChg>
      </pc:sldChg>
      <pc:sldChg chg="modSp">
        <pc:chgData name="precious epa" userId="f1d027327ceb4f3e" providerId="Windows Live" clId="Web-{5C72D75D-BBEA-2D10-6C4F-6C7C7688824D}" dt="2024-09-11T14:58:30.048" v="229" actId="20577"/>
        <pc:sldMkLst>
          <pc:docMk/>
          <pc:sldMk cId="2277772131" sldId="269"/>
        </pc:sldMkLst>
        <pc:spChg chg="mod">
          <ac:chgData name="precious epa" userId="f1d027327ceb4f3e" providerId="Windows Live" clId="Web-{5C72D75D-BBEA-2D10-6C4F-6C7C7688824D}" dt="2024-09-11T14:55:54.856" v="126" actId="14100"/>
          <ac:spMkLst>
            <pc:docMk/>
            <pc:sldMk cId="2277772131" sldId="269"/>
            <ac:spMk id="2" creationId="{02C24C8A-84F8-7C6D-CFB3-BE7C4044E432}"/>
          </ac:spMkLst>
        </pc:spChg>
        <pc:spChg chg="mod">
          <ac:chgData name="precious epa" userId="f1d027327ceb4f3e" providerId="Windows Live" clId="Web-{5C72D75D-BBEA-2D10-6C4F-6C7C7688824D}" dt="2024-09-11T14:58:30.048" v="229" actId="20577"/>
          <ac:spMkLst>
            <pc:docMk/>
            <pc:sldMk cId="2277772131" sldId="269"/>
            <ac:spMk id="3" creationId="{FE47DC4F-9751-F89D-6FF6-5BA3A1A80798}"/>
          </ac:spMkLst>
        </pc:spChg>
      </pc:sldChg>
      <pc:sldChg chg="modSp">
        <pc:chgData name="precious epa" userId="f1d027327ceb4f3e" providerId="Windows Live" clId="Web-{5C72D75D-BBEA-2D10-6C4F-6C7C7688824D}" dt="2024-09-11T15:36:45.505" v="1095" actId="20577"/>
        <pc:sldMkLst>
          <pc:docMk/>
          <pc:sldMk cId="961955292" sldId="270"/>
        </pc:sldMkLst>
        <pc:spChg chg="mod">
          <ac:chgData name="precious epa" userId="f1d027327ceb4f3e" providerId="Windows Live" clId="Web-{5C72D75D-BBEA-2D10-6C4F-6C7C7688824D}" dt="2024-09-11T15:25:46.611" v="934" actId="14100"/>
          <ac:spMkLst>
            <pc:docMk/>
            <pc:sldMk cId="961955292" sldId="270"/>
            <ac:spMk id="2" creationId="{D920DD14-5DBC-44F0-31B4-CA4311E2DE10}"/>
          </ac:spMkLst>
        </pc:spChg>
        <pc:spChg chg="mod">
          <ac:chgData name="precious epa" userId="f1d027327ceb4f3e" providerId="Windows Live" clId="Web-{5C72D75D-BBEA-2D10-6C4F-6C7C7688824D}" dt="2024-09-11T15:36:45.505" v="1095" actId="20577"/>
          <ac:spMkLst>
            <pc:docMk/>
            <pc:sldMk cId="961955292" sldId="270"/>
            <ac:spMk id="3" creationId="{3EB16E8E-1AF9-B532-CAA5-3E396FFF70DB}"/>
          </ac:spMkLst>
        </pc:spChg>
      </pc:sldChg>
      <pc:sldChg chg="modSp">
        <pc:chgData name="precious epa" userId="f1d027327ceb4f3e" providerId="Windows Live" clId="Web-{5C72D75D-BBEA-2D10-6C4F-6C7C7688824D}" dt="2024-09-11T15:09:16.723" v="621" actId="20577"/>
        <pc:sldMkLst>
          <pc:docMk/>
          <pc:sldMk cId="1259849246" sldId="272"/>
        </pc:sldMkLst>
        <pc:spChg chg="mod">
          <ac:chgData name="precious epa" userId="f1d027327ceb4f3e" providerId="Windows Live" clId="Web-{5C72D75D-BBEA-2D10-6C4F-6C7C7688824D}" dt="2024-09-11T14:58:51.252" v="233" actId="1076"/>
          <ac:spMkLst>
            <pc:docMk/>
            <pc:sldMk cId="1259849246" sldId="272"/>
            <ac:spMk id="2" creationId="{3739C848-ACA9-FC79-91DC-707155463580}"/>
          </ac:spMkLst>
        </pc:spChg>
        <pc:spChg chg="mod">
          <ac:chgData name="precious epa" userId="f1d027327ceb4f3e" providerId="Windows Live" clId="Web-{5C72D75D-BBEA-2D10-6C4F-6C7C7688824D}" dt="2024-09-11T15:09:16.723" v="621" actId="20577"/>
          <ac:spMkLst>
            <pc:docMk/>
            <pc:sldMk cId="1259849246" sldId="272"/>
            <ac:spMk id="3" creationId="{8E00255E-9D01-760E-CECC-6D8DA8663E07}"/>
          </ac:spMkLst>
        </pc:spChg>
      </pc:sldChg>
      <pc:sldChg chg="modSp">
        <pc:chgData name="precious epa" userId="f1d027327ceb4f3e" providerId="Windows Live" clId="Web-{5C72D75D-BBEA-2D10-6C4F-6C7C7688824D}" dt="2024-09-11T15:18:22.801" v="900" actId="20577"/>
        <pc:sldMkLst>
          <pc:docMk/>
          <pc:sldMk cId="3756703755" sldId="273"/>
        </pc:sldMkLst>
        <pc:spChg chg="mod">
          <ac:chgData name="precious epa" userId="f1d027327ceb4f3e" providerId="Windows Live" clId="Web-{5C72D75D-BBEA-2D10-6C4F-6C7C7688824D}" dt="2024-09-11T15:09:24.395" v="622" actId="14100"/>
          <ac:spMkLst>
            <pc:docMk/>
            <pc:sldMk cId="3756703755" sldId="273"/>
            <ac:spMk id="2" creationId="{02E7A076-574E-3B3D-FB4B-C9FE43B98E22}"/>
          </ac:spMkLst>
        </pc:spChg>
        <pc:spChg chg="mod">
          <ac:chgData name="precious epa" userId="f1d027327ceb4f3e" providerId="Windows Live" clId="Web-{5C72D75D-BBEA-2D10-6C4F-6C7C7688824D}" dt="2024-09-11T15:18:22.801" v="900" actId="20577"/>
          <ac:spMkLst>
            <pc:docMk/>
            <pc:sldMk cId="3756703755" sldId="273"/>
            <ac:spMk id="3" creationId="{39663263-8E48-CC78-D1E0-DFAC803DB63E}"/>
          </ac:spMkLst>
        </pc:spChg>
      </pc:sldChg>
      <pc:sldChg chg="modSp">
        <pc:chgData name="precious epa" userId="f1d027327ceb4f3e" providerId="Windows Live" clId="Web-{5C72D75D-BBEA-2D10-6C4F-6C7C7688824D}" dt="2024-09-11T16:15:33.259" v="2618" actId="20577"/>
        <pc:sldMkLst>
          <pc:docMk/>
          <pc:sldMk cId="437023212" sldId="274"/>
        </pc:sldMkLst>
        <pc:spChg chg="mod">
          <ac:chgData name="precious epa" userId="f1d027327ceb4f3e" providerId="Windows Live" clId="Web-{5C72D75D-BBEA-2D10-6C4F-6C7C7688824D}" dt="2024-09-11T16:10:21.469" v="2362" actId="20577"/>
          <ac:spMkLst>
            <pc:docMk/>
            <pc:sldMk cId="437023212" sldId="274"/>
            <ac:spMk id="2" creationId="{B032F1FF-2EAB-1B15-0ABF-A68189AAF972}"/>
          </ac:spMkLst>
        </pc:spChg>
        <pc:spChg chg="mod">
          <ac:chgData name="precious epa" userId="f1d027327ceb4f3e" providerId="Windows Live" clId="Web-{5C72D75D-BBEA-2D10-6C4F-6C7C7688824D}" dt="2024-09-11T16:15:33.259" v="2618" actId="20577"/>
          <ac:spMkLst>
            <pc:docMk/>
            <pc:sldMk cId="437023212" sldId="274"/>
            <ac:spMk id="3" creationId="{12FE61D9-8B18-C217-0A2D-D2DDD081F000}"/>
          </ac:spMkLst>
        </pc:spChg>
      </pc:sldChg>
      <pc:sldChg chg="modSp">
        <pc:chgData name="precious epa" userId="f1d027327ceb4f3e" providerId="Windows Live" clId="Web-{5C72D75D-BBEA-2D10-6C4F-6C7C7688824D}" dt="2024-09-11T16:27:42.921" v="2862" actId="20577"/>
        <pc:sldMkLst>
          <pc:docMk/>
          <pc:sldMk cId="1855264485" sldId="275"/>
        </pc:sldMkLst>
        <pc:spChg chg="mod">
          <ac:chgData name="precious epa" userId="f1d027327ceb4f3e" providerId="Windows Live" clId="Web-{5C72D75D-BBEA-2D10-6C4F-6C7C7688824D}" dt="2024-09-11T16:16:38.808" v="2633" actId="14100"/>
          <ac:spMkLst>
            <pc:docMk/>
            <pc:sldMk cId="1855264485" sldId="275"/>
            <ac:spMk id="2" creationId="{18C3243F-DEC4-C447-9D6E-FF6A95706DED}"/>
          </ac:spMkLst>
        </pc:spChg>
        <pc:spChg chg="mod">
          <ac:chgData name="precious epa" userId="f1d027327ceb4f3e" providerId="Windows Live" clId="Web-{5C72D75D-BBEA-2D10-6C4F-6C7C7688824D}" dt="2024-09-11T16:27:42.921" v="2862" actId="20577"/>
          <ac:spMkLst>
            <pc:docMk/>
            <pc:sldMk cId="1855264485" sldId="275"/>
            <ac:spMk id="3" creationId="{14B7B275-D793-1B2E-9B9E-61C5C85F4D23}"/>
          </ac:spMkLst>
        </pc:spChg>
      </pc:sldChg>
      <pc:sldChg chg="modSp">
        <pc:chgData name="precious epa" userId="f1d027327ceb4f3e" providerId="Windows Live" clId="Web-{5C72D75D-BBEA-2D10-6C4F-6C7C7688824D}" dt="2024-09-11T16:30:33.316" v="2985" actId="20577"/>
        <pc:sldMkLst>
          <pc:docMk/>
          <pc:sldMk cId="3700681793" sldId="276"/>
        </pc:sldMkLst>
        <pc:spChg chg="mod">
          <ac:chgData name="precious epa" userId="f1d027327ceb4f3e" providerId="Windows Live" clId="Web-{5C72D75D-BBEA-2D10-6C4F-6C7C7688824D}" dt="2024-09-11T16:27:55.202" v="2866" actId="14100"/>
          <ac:spMkLst>
            <pc:docMk/>
            <pc:sldMk cId="3700681793" sldId="276"/>
            <ac:spMk id="2" creationId="{67D017B0-1DD8-D024-2444-2EFF303EF698}"/>
          </ac:spMkLst>
        </pc:spChg>
        <pc:spChg chg="mod">
          <ac:chgData name="precious epa" userId="f1d027327ceb4f3e" providerId="Windows Live" clId="Web-{5C72D75D-BBEA-2D10-6C4F-6C7C7688824D}" dt="2024-09-11T16:30:33.316" v="2985" actId="20577"/>
          <ac:spMkLst>
            <pc:docMk/>
            <pc:sldMk cId="3700681793" sldId="276"/>
            <ac:spMk id="3" creationId="{21A0455D-F30A-8C9F-8773-BC18D62AF2EB}"/>
          </ac:spMkLst>
        </pc:spChg>
      </pc:sldChg>
      <pc:sldChg chg="addSp modSp new">
        <pc:chgData name="precious epa" userId="f1d027327ceb4f3e" providerId="Windows Live" clId="Web-{5C72D75D-BBEA-2D10-6C4F-6C7C7688824D}" dt="2024-09-11T16:51:08.680" v="3437" actId="1076"/>
        <pc:sldMkLst>
          <pc:docMk/>
          <pc:sldMk cId="1505590794" sldId="277"/>
        </pc:sldMkLst>
        <pc:spChg chg="mod">
          <ac:chgData name="precious epa" userId="f1d027327ceb4f3e" providerId="Windows Live" clId="Web-{5C72D75D-BBEA-2D10-6C4F-6C7C7688824D}" dt="2024-09-11T16:31:19.865" v="2993" actId="14100"/>
          <ac:spMkLst>
            <pc:docMk/>
            <pc:sldMk cId="1505590794" sldId="277"/>
            <ac:spMk id="2" creationId="{2A94153F-2091-CA8E-866F-279B8A4DD4C8}"/>
          </ac:spMkLst>
        </pc:spChg>
        <pc:spChg chg="mod">
          <ac:chgData name="precious epa" userId="f1d027327ceb4f3e" providerId="Windows Live" clId="Web-{5C72D75D-BBEA-2D10-6C4F-6C7C7688824D}" dt="2024-09-11T16:45:05.716" v="3390" actId="20577"/>
          <ac:spMkLst>
            <pc:docMk/>
            <pc:sldMk cId="1505590794" sldId="277"/>
            <ac:spMk id="3" creationId="{991598D5-2FC2-B685-D638-EBBA7E52DC44}"/>
          </ac:spMkLst>
        </pc:spChg>
        <pc:picChg chg="add mod">
          <ac:chgData name="precious epa" userId="f1d027327ceb4f3e" providerId="Windows Live" clId="Web-{5C72D75D-BBEA-2D10-6C4F-6C7C7688824D}" dt="2024-09-11T16:49:25.005" v="3417" actId="14100"/>
          <ac:picMkLst>
            <pc:docMk/>
            <pc:sldMk cId="1505590794" sldId="277"/>
            <ac:picMk id="7" creationId="{9E4B64EB-6393-5C17-6892-C7F7F60797E8}"/>
          </ac:picMkLst>
        </pc:picChg>
        <pc:picChg chg="add mod">
          <ac:chgData name="precious epa" userId="f1d027327ceb4f3e" providerId="Windows Live" clId="Web-{5C72D75D-BBEA-2D10-6C4F-6C7C7688824D}" dt="2024-09-11T16:50:59.086" v="3435" actId="1076"/>
          <ac:picMkLst>
            <pc:docMk/>
            <pc:sldMk cId="1505590794" sldId="277"/>
            <ac:picMk id="8" creationId="{E2AA3573-6893-7D72-B96A-1DDFD18CA2AB}"/>
          </ac:picMkLst>
        </pc:picChg>
        <pc:picChg chg="add mod">
          <ac:chgData name="precious epa" userId="f1d027327ceb4f3e" providerId="Windows Live" clId="Web-{5C72D75D-BBEA-2D10-6C4F-6C7C7688824D}" dt="2024-09-11T16:51:08.680" v="3437" actId="1076"/>
          <ac:picMkLst>
            <pc:docMk/>
            <pc:sldMk cId="1505590794" sldId="277"/>
            <ac:picMk id="9" creationId="{3E16905E-8E09-7E7F-D41C-B8A21412E0D9}"/>
          </ac:picMkLst>
        </pc:picChg>
        <pc:picChg chg="add mod">
          <ac:chgData name="precious epa" userId="f1d027327ceb4f3e" providerId="Windows Live" clId="Web-{5C72D75D-BBEA-2D10-6C4F-6C7C7688824D}" dt="2024-09-11T16:51:03.555" v="3436" actId="1076"/>
          <ac:picMkLst>
            <pc:docMk/>
            <pc:sldMk cId="1505590794" sldId="277"/>
            <ac:picMk id="10" creationId="{EC853487-AC31-E235-E3F2-825479516D9D}"/>
          </ac:picMkLst>
        </pc:picChg>
      </pc:sldChg>
      <pc:sldChg chg="modSp new">
        <pc:chgData name="precious epa" userId="f1d027327ceb4f3e" providerId="Windows Live" clId="Web-{5C72D75D-BBEA-2D10-6C4F-6C7C7688824D}" dt="2024-09-11T16:57:37.488" v="3625" actId="20577"/>
        <pc:sldMkLst>
          <pc:docMk/>
          <pc:sldMk cId="2633762790" sldId="278"/>
        </pc:sldMkLst>
        <pc:spChg chg="mod">
          <ac:chgData name="precious epa" userId="f1d027327ceb4f3e" providerId="Windows Live" clId="Web-{5C72D75D-BBEA-2D10-6C4F-6C7C7688824D}" dt="2024-09-11T16:36:50.749" v="3120" actId="20577"/>
          <ac:spMkLst>
            <pc:docMk/>
            <pc:sldMk cId="2633762790" sldId="278"/>
            <ac:spMk id="2" creationId="{17517CC8-AC8E-82D9-21D2-35E5DCB5FEF5}"/>
          </ac:spMkLst>
        </pc:spChg>
        <pc:spChg chg="mod">
          <ac:chgData name="precious epa" userId="f1d027327ceb4f3e" providerId="Windows Live" clId="Web-{5C72D75D-BBEA-2D10-6C4F-6C7C7688824D}" dt="2024-09-11T16:57:37.488" v="3625" actId="20577"/>
          <ac:spMkLst>
            <pc:docMk/>
            <pc:sldMk cId="2633762790" sldId="278"/>
            <ac:spMk id="3" creationId="{57790E43-2CE8-4192-EA99-45F5D4F9F425}"/>
          </ac:spMkLst>
        </pc:spChg>
      </pc:sldChg>
    </pc:docChg>
  </pc:docChgLst>
  <pc:docChgLst>
    <pc:chgData name="precious epa" userId="f1d027327ceb4f3e" providerId="Windows Live" clId="Web-{DE7C0190-F14F-14F7-183A-26B59ADF5F85}"/>
    <pc:docChg chg="addSld delSld modSld sldOrd addMainMaster delMainMaster modMainMaster">
      <pc:chgData name="precious epa" userId="f1d027327ceb4f3e" providerId="Windows Live" clId="Web-{DE7C0190-F14F-14F7-183A-26B59ADF5F85}" dt="2024-09-11T04:56:21.038" v="1641" actId="20577"/>
      <pc:docMkLst>
        <pc:docMk/>
      </pc:docMkLst>
      <pc:sldChg chg="modSp mod modClrScheme chgLayout">
        <pc:chgData name="precious epa" userId="f1d027327ceb4f3e" providerId="Windows Live" clId="Web-{DE7C0190-F14F-14F7-183A-26B59ADF5F85}" dt="2024-09-11T04:55:05.098" v="1621" actId="20577"/>
        <pc:sldMkLst>
          <pc:docMk/>
          <pc:sldMk cId="109857222" sldId="256"/>
        </pc:sldMkLst>
        <pc:spChg chg="mod ord">
          <ac:chgData name="precious epa" userId="f1d027327ceb4f3e" providerId="Windows Live" clId="Web-{DE7C0190-F14F-14F7-183A-26B59ADF5F85}" dt="2024-09-11T04:55:05.098" v="1621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recious epa" userId="f1d027327ceb4f3e" providerId="Windows Live" clId="Web-{DE7C0190-F14F-14F7-183A-26B59ADF5F85}" dt="2024-09-11T04:30:29.178" v="1239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precious epa" userId="f1d027327ceb4f3e" providerId="Windows Live" clId="Web-{DE7C0190-F14F-14F7-183A-26B59ADF5F85}" dt="2024-09-11T04:30:55.226" v="1241"/>
        <pc:sldMkLst>
          <pc:docMk/>
          <pc:sldMk cId="652537440" sldId="257"/>
        </pc:sldMkLst>
        <pc:spChg chg="mod ord">
          <ac:chgData name="precious epa" userId="f1d027327ceb4f3e" providerId="Windows Live" clId="Web-{DE7C0190-F14F-14F7-183A-26B59ADF5F85}" dt="2024-09-11T04:30:29.178" v="1239"/>
          <ac:spMkLst>
            <pc:docMk/>
            <pc:sldMk cId="652537440" sldId="257"/>
            <ac:spMk id="2" creationId="{E6F33ADE-492C-8EE5-28F6-ADDE74DEF1B5}"/>
          </ac:spMkLst>
        </pc:spChg>
        <pc:spChg chg="mod ord">
          <ac:chgData name="precious epa" userId="f1d027327ceb4f3e" providerId="Windows Live" clId="Web-{DE7C0190-F14F-14F7-183A-26B59ADF5F85}" dt="2024-09-11T04:30:29.178" v="1239"/>
          <ac:spMkLst>
            <pc:docMk/>
            <pc:sldMk cId="652537440" sldId="257"/>
            <ac:spMk id="3" creationId="{2344C00E-C6D5-37CD-453A-A1A2B011DAB2}"/>
          </ac:spMkLst>
        </pc:spChg>
      </pc:sldChg>
      <pc:sldChg chg="modSp new mod modClrScheme chgLayout">
        <pc:chgData name="precious epa" userId="f1d027327ceb4f3e" providerId="Windows Live" clId="Web-{DE7C0190-F14F-14F7-183A-26B59ADF5F85}" dt="2024-09-11T04:30:55.226" v="1241"/>
        <pc:sldMkLst>
          <pc:docMk/>
          <pc:sldMk cId="3560005243" sldId="258"/>
        </pc:sldMkLst>
        <pc:spChg chg="mod ord">
          <ac:chgData name="precious epa" userId="f1d027327ceb4f3e" providerId="Windows Live" clId="Web-{DE7C0190-F14F-14F7-183A-26B59ADF5F85}" dt="2024-09-11T04:30:29.178" v="1239"/>
          <ac:spMkLst>
            <pc:docMk/>
            <pc:sldMk cId="3560005243" sldId="258"/>
            <ac:spMk id="2" creationId="{A995E33C-D7F2-BE74-D488-4B5539372AF1}"/>
          </ac:spMkLst>
        </pc:spChg>
        <pc:spChg chg="mod ord">
          <ac:chgData name="precious epa" userId="f1d027327ceb4f3e" providerId="Windows Live" clId="Web-{DE7C0190-F14F-14F7-183A-26B59ADF5F85}" dt="2024-09-11T04:30:29.178" v="1239"/>
          <ac:spMkLst>
            <pc:docMk/>
            <pc:sldMk cId="3560005243" sldId="258"/>
            <ac:spMk id="3" creationId="{C558FC3D-FBDF-8770-8B1C-C5249F80502E}"/>
          </ac:spMkLst>
        </pc:spChg>
      </pc:sldChg>
      <pc:sldChg chg="modSp new del mod modClrScheme chgLayout">
        <pc:chgData name="precious epa" userId="f1d027327ceb4f3e" providerId="Windows Live" clId="Web-{DE7C0190-F14F-14F7-183A-26B59ADF5F85}" dt="2024-09-11T04:55:15.129" v="1624"/>
        <pc:sldMkLst>
          <pc:docMk/>
          <pc:sldMk cId="1849764489" sldId="259"/>
        </pc:sldMkLst>
        <pc:spChg chg="mod ord">
          <ac:chgData name="precious epa" userId="f1d027327ceb4f3e" providerId="Windows Live" clId="Web-{DE7C0190-F14F-14F7-183A-26B59ADF5F85}" dt="2024-09-11T04:30:29.178" v="1239"/>
          <ac:spMkLst>
            <pc:docMk/>
            <pc:sldMk cId="1849764489" sldId="259"/>
            <ac:spMk id="2" creationId="{A4160E36-0E6C-18A6-8C4B-CDDE93CCCA6F}"/>
          </ac:spMkLst>
        </pc:spChg>
        <pc:spChg chg="mod ord">
          <ac:chgData name="precious epa" userId="f1d027327ceb4f3e" providerId="Windows Live" clId="Web-{DE7C0190-F14F-14F7-183A-26B59ADF5F85}" dt="2024-09-11T04:30:29.178" v="1239"/>
          <ac:spMkLst>
            <pc:docMk/>
            <pc:sldMk cId="1849764489" sldId="259"/>
            <ac:spMk id="3" creationId="{886FDF21-C02B-6C5F-2A50-741F362CB8CA}"/>
          </ac:spMkLst>
        </pc:spChg>
      </pc:sldChg>
      <pc:sldChg chg="modSp new del mod modClrScheme chgLayout">
        <pc:chgData name="precious epa" userId="f1d027327ceb4f3e" providerId="Windows Live" clId="Web-{DE7C0190-F14F-14F7-183A-26B59ADF5F85}" dt="2024-09-11T04:55:13.864" v="1623"/>
        <pc:sldMkLst>
          <pc:docMk/>
          <pc:sldMk cId="3454459870" sldId="260"/>
        </pc:sldMkLst>
        <pc:spChg chg="mod ord">
          <ac:chgData name="precious epa" userId="f1d027327ceb4f3e" providerId="Windows Live" clId="Web-{DE7C0190-F14F-14F7-183A-26B59ADF5F85}" dt="2024-09-11T04:30:29.178" v="1239"/>
          <ac:spMkLst>
            <pc:docMk/>
            <pc:sldMk cId="3454459870" sldId="260"/>
            <ac:spMk id="2" creationId="{E7592527-146F-5180-8FE6-67C4DF034AD8}"/>
          </ac:spMkLst>
        </pc:spChg>
        <pc:spChg chg="mod ord">
          <ac:chgData name="precious epa" userId="f1d027327ceb4f3e" providerId="Windows Live" clId="Web-{DE7C0190-F14F-14F7-183A-26B59ADF5F85}" dt="2024-09-11T04:30:29.178" v="1239"/>
          <ac:spMkLst>
            <pc:docMk/>
            <pc:sldMk cId="3454459870" sldId="260"/>
            <ac:spMk id="3" creationId="{1B748184-E020-FD21-B66A-45D202D5FC29}"/>
          </ac:spMkLst>
        </pc:spChg>
      </pc:sldChg>
      <pc:sldChg chg="modSp new mod modClrScheme chgLayout">
        <pc:chgData name="precious epa" userId="f1d027327ceb4f3e" providerId="Windows Live" clId="Web-{DE7C0190-F14F-14F7-183A-26B59ADF5F85}" dt="2024-09-11T04:30:55.226" v="1241"/>
        <pc:sldMkLst>
          <pc:docMk/>
          <pc:sldMk cId="152246631" sldId="261"/>
        </pc:sldMkLst>
        <pc:spChg chg="mod ord">
          <ac:chgData name="precious epa" userId="f1d027327ceb4f3e" providerId="Windows Live" clId="Web-{DE7C0190-F14F-14F7-183A-26B59ADF5F85}" dt="2024-09-11T04:30:29.178" v="1239"/>
          <ac:spMkLst>
            <pc:docMk/>
            <pc:sldMk cId="152246631" sldId="261"/>
            <ac:spMk id="2" creationId="{86B93603-494B-4EBB-980B-3481D07EA6BC}"/>
          </ac:spMkLst>
        </pc:spChg>
        <pc:spChg chg="mod ord">
          <ac:chgData name="precious epa" userId="f1d027327ceb4f3e" providerId="Windows Live" clId="Web-{DE7C0190-F14F-14F7-183A-26B59ADF5F85}" dt="2024-09-11T04:30:29.178" v="1239"/>
          <ac:spMkLst>
            <pc:docMk/>
            <pc:sldMk cId="152246631" sldId="261"/>
            <ac:spMk id="3" creationId="{F16E5828-5FEB-726B-57C4-EEC4189C6096}"/>
          </ac:spMkLst>
        </pc:spChg>
      </pc:sldChg>
      <pc:sldChg chg="modSp new mod modClrScheme chgLayout">
        <pc:chgData name="precious epa" userId="f1d027327ceb4f3e" providerId="Windows Live" clId="Web-{DE7C0190-F14F-14F7-183A-26B59ADF5F85}" dt="2024-09-11T04:30:55.226" v="1241"/>
        <pc:sldMkLst>
          <pc:docMk/>
          <pc:sldMk cId="3605221622" sldId="262"/>
        </pc:sldMkLst>
        <pc:spChg chg="mod ord">
          <ac:chgData name="precious epa" userId="f1d027327ceb4f3e" providerId="Windows Live" clId="Web-{DE7C0190-F14F-14F7-183A-26B59ADF5F85}" dt="2024-09-11T04:30:29.178" v="1239"/>
          <ac:spMkLst>
            <pc:docMk/>
            <pc:sldMk cId="3605221622" sldId="262"/>
            <ac:spMk id="2" creationId="{2AD03F02-FD96-3A4B-6A52-54A17F959AC3}"/>
          </ac:spMkLst>
        </pc:spChg>
        <pc:spChg chg="mod ord">
          <ac:chgData name="precious epa" userId="f1d027327ceb4f3e" providerId="Windows Live" clId="Web-{DE7C0190-F14F-14F7-183A-26B59ADF5F85}" dt="2024-09-11T04:30:29.178" v="1239"/>
          <ac:spMkLst>
            <pc:docMk/>
            <pc:sldMk cId="3605221622" sldId="262"/>
            <ac:spMk id="3" creationId="{37146FC5-B416-00C0-25FF-D7D3AF5C8896}"/>
          </ac:spMkLst>
        </pc:spChg>
      </pc:sldChg>
      <pc:sldChg chg="modSp new mod modClrScheme chgLayout">
        <pc:chgData name="precious epa" userId="f1d027327ceb4f3e" providerId="Windows Live" clId="Web-{DE7C0190-F14F-14F7-183A-26B59ADF5F85}" dt="2024-09-11T04:34:43.672" v="1266" actId="14100"/>
        <pc:sldMkLst>
          <pc:docMk/>
          <pc:sldMk cId="2283222075" sldId="263"/>
        </pc:sldMkLst>
        <pc:spChg chg="mod ord">
          <ac:chgData name="precious epa" userId="f1d027327ceb4f3e" providerId="Windows Live" clId="Web-{DE7C0190-F14F-14F7-183A-26B59ADF5F85}" dt="2024-09-11T04:34:37.422" v="1265" actId="14100"/>
          <ac:spMkLst>
            <pc:docMk/>
            <pc:sldMk cId="2283222075" sldId="263"/>
            <ac:spMk id="2" creationId="{EDB737A5-FA6D-6BB0-9DAB-FA9B1028C5FC}"/>
          </ac:spMkLst>
        </pc:spChg>
        <pc:spChg chg="mod ord">
          <ac:chgData name="precious epa" userId="f1d027327ceb4f3e" providerId="Windows Live" clId="Web-{DE7C0190-F14F-14F7-183A-26B59ADF5F85}" dt="2024-09-11T04:34:43.672" v="1266" actId="14100"/>
          <ac:spMkLst>
            <pc:docMk/>
            <pc:sldMk cId="2283222075" sldId="263"/>
            <ac:spMk id="3" creationId="{D3ED13E4-EE41-0B27-BC47-41339DA12D09}"/>
          </ac:spMkLst>
        </pc:spChg>
      </pc:sldChg>
      <pc:sldChg chg="modSp new mod modClrScheme chgLayout">
        <pc:chgData name="precious epa" userId="f1d027327ceb4f3e" providerId="Windows Live" clId="Web-{DE7C0190-F14F-14F7-183A-26B59ADF5F85}" dt="2024-09-11T04:32:19.917" v="1249" actId="20577"/>
        <pc:sldMkLst>
          <pc:docMk/>
          <pc:sldMk cId="2076629730" sldId="264"/>
        </pc:sldMkLst>
        <pc:spChg chg="mod ord">
          <ac:chgData name="precious epa" userId="f1d027327ceb4f3e" providerId="Windows Live" clId="Web-{DE7C0190-F14F-14F7-183A-26B59ADF5F85}" dt="2024-09-11T04:30:29.178" v="1239"/>
          <ac:spMkLst>
            <pc:docMk/>
            <pc:sldMk cId="2076629730" sldId="264"/>
            <ac:spMk id="2" creationId="{9F100657-0E50-336D-488C-C0ECD2A9783C}"/>
          </ac:spMkLst>
        </pc:spChg>
        <pc:spChg chg="mod ord">
          <ac:chgData name="precious epa" userId="f1d027327ceb4f3e" providerId="Windows Live" clId="Web-{DE7C0190-F14F-14F7-183A-26B59ADF5F85}" dt="2024-09-11T04:32:19.917" v="1249" actId="20577"/>
          <ac:spMkLst>
            <pc:docMk/>
            <pc:sldMk cId="2076629730" sldId="264"/>
            <ac:spMk id="3" creationId="{8401C485-10E1-5B73-16C9-39B42729B37B}"/>
          </ac:spMkLst>
        </pc:spChg>
      </pc:sldChg>
      <pc:sldChg chg="delSp modSp new mod setBg modClrScheme chgLayout">
        <pc:chgData name="precious epa" userId="f1d027327ceb4f3e" providerId="Windows Live" clId="Web-{DE7C0190-F14F-14F7-183A-26B59ADF5F85}" dt="2024-09-11T04:31:50.228" v="1245" actId="20577"/>
        <pc:sldMkLst>
          <pc:docMk/>
          <pc:sldMk cId="2567545271" sldId="265"/>
        </pc:sldMkLst>
        <pc:spChg chg="mod ord">
          <ac:chgData name="precious epa" userId="f1d027327ceb4f3e" providerId="Windows Live" clId="Web-{DE7C0190-F14F-14F7-183A-26B59ADF5F85}" dt="2024-09-11T04:31:50.228" v="1245" actId="20577"/>
          <ac:spMkLst>
            <pc:docMk/>
            <pc:sldMk cId="2567545271" sldId="265"/>
            <ac:spMk id="2" creationId="{8F845D9B-729E-116C-8B1D-2DCAC2FBB93C}"/>
          </ac:spMkLst>
        </pc:spChg>
        <pc:spChg chg="del mod">
          <ac:chgData name="precious epa" userId="f1d027327ceb4f3e" providerId="Windows Live" clId="Web-{DE7C0190-F14F-14F7-183A-26B59ADF5F85}" dt="2024-09-11T03:50:28.771" v="16"/>
          <ac:spMkLst>
            <pc:docMk/>
            <pc:sldMk cId="2567545271" sldId="265"/>
            <ac:spMk id="3" creationId="{31E09400-3C33-0809-C58E-9FECA279C658}"/>
          </ac:spMkLst>
        </pc:spChg>
      </pc:sldChg>
      <pc:sldChg chg="modSp new del mod ord modClrScheme chgLayout">
        <pc:chgData name="precious epa" userId="f1d027327ceb4f3e" providerId="Windows Live" clId="Web-{DE7C0190-F14F-14F7-183A-26B59ADF5F85}" dt="2024-09-11T04:55:12.082" v="1622"/>
        <pc:sldMkLst>
          <pc:docMk/>
          <pc:sldMk cId="3328194097" sldId="266"/>
        </pc:sldMkLst>
        <pc:spChg chg="mod ord">
          <ac:chgData name="precious epa" userId="f1d027327ceb4f3e" providerId="Windows Live" clId="Web-{DE7C0190-F14F-14F7-183A-26B59ADF5F85}" dt="2024-09-11T04:30:29.178" v="1239"/>
          <ac:spMkLst>
            <pc:docMk/>
            <pc:sldMk cId="3328194097" sldId="266"/>
            <ac:spMk id="2" creationId="{14CE1994-48E6-E350-F048-59DA49D4B2F3}"/>
          </ac:spMkLst>
        </pc:spChg>
        <pc:spChg chg="mod ord">
          <ac:chgData name="precious epa" userId="f1d027327ceb4f3e" providerId="Windows Live" clId="Web-{DE7C0190-F14F-14F7-183A-26B59ADF5F85}" dt="2024-09-11T04:30:29.178" v="1239"/>
          <ac:spMkLst>
            <pc:docMk/>
            <pc:sldMk cId="3328194097" sldId="266"/>
            <ac:spMk id="3" creationId="{DF260D45-3E86-45A1-8308-D5BAB0FC7A0F}"/>
          </ac:spMkLst>
        </pc:spChg>
      </pc:sldChg>
      <pc:sldChg chg="modSp new mod modClrScheme chgLayout">
        <pc:chgData name="precious epa" userId="f1d027327ceb4f3e" providerId="Windows Live" clId="Web-{DE7C0190-F14F-14F7-183A-26B59ADF5F85}" dt="2024-09-11T04:35:10.470" v="1270" actId="20577"/>
        <pc:sldMkLst>
          <pc:docMk/>
          <pc:sldMk cId="144298828" sldId="267"/>
        </pc:sldMkLst>
        <pc:spChg chg="mod ord">
          <ac:chgData name="precious epa" userId="f1d027327ceb4f3e" providerId="Windows Live" clId="Web-{DE7C0190-F14F-14F7-183A-26B59ADF5F85}" dt="2024-09-11T04:34:53.782" v="1267" actId="20577"/>
          <ac:spMkLst>
            <pc:docMk/>
            <pc:sldMk cId="144298828" sldId="267"/>
            <ac:spMk id="2" creationId="{023211CE-0D1D-97B3-DEBD-D2D6FE4A3313}"/>
          </ac:spMkLst>
        </pc:spChg>
        <pc:spChg chg="mod ord">
          <ac:chgData name="precious epa" userId="f1d027327ceb4f3e" providerId="Windows Live" clId="Web-{DE7C0190-F14F-14F7-183A-26B59ADF5F85}" dt="2024-09-11T04:35:10.470" v="1270" actId="20577"/>
          <ac:spMkLst>
            <pc:docMk/>
            <pc:sldMk cId="144298828" sldId="267"/>
            <ac:spMk id="3" creationId="{8708124A-4DC4-C072-9CFD-7612D6470BAE}"/>
          </ac:spMkLst>
        </pc:spChg>
      </pc:sldChg>
      <pc:sldChg chg="modSp new mod setBg modClrScheme chgLayout">
        <pc:chgData name="precious epa" userId="f1d027327ceb4f3e" providerId="Windows Live" clId="Web-{DE7C0190-F14F-14F7-183A-26B59ADF5F85}" dt="2024-09-11T04:41:15.249" v="1444" actId="20577"/>
        <pc:sldMkLst>
          <pc:docMk/>
          <pc:sldMk cId="946393175" sldId="268"/>
        </pc:sldMkLst>
        <pc:spChg chg="mod ord">
          <ac:chgData name="precious epa" userId="f1d027327ceb4f3e" providerId="Windows Live" clId="Web-{DE7C0190-F14F-14F7-183A-26B59ADF5F85}" dt="2024-09-11T04:35:48.206" v="1277" actId="20577"/>
          <ac:spMkLst>
            <pc:docMk/>
            <pc:sldMk cId="946393175" sldId="268"/>
            <ac:spMk id="2" creationId="{FFAECEEE-A8F6-398B-2C33-395BC3236C3D}"/>
          </ac:spMkLst>
        </pc:spChg>
        <pc:spChg chg="mod ord">
          <ac:chgData name="precious epa" userId="f1d027327ceb4f3e" providerId="Windows Live" clId="Web-{DE7C0190-F14F-14F7-183A-26B59ADF5F85}" dt="2024-09-11T04:41:15.249" v="1444" actId="20577"/>
          <ac:spMkLst>
            <pc:docMk/>
            <pc:sldMk cId="946393175" sldId="268"/>
            <ac:spMk id="3" creationId="{C1225787-4E92-2C5A-1AAD-09D9175F474E}"/>
          </ac:spMkLst>
        </pc:spChg>
      </pc:sldChg>
      <pc:sldChg chg="modSp new mod modClrScheme chgLayout">
        <pc:chgData name="precious epa" userId="f1d027327ceb4f3e" providerId="Windows Live" clId="Web-{DE7C0190-F14F-14F7-183A-26B59ADF5F85}" dt="2024-09-11T04:49:45.930" v="1500" actId="20577"/>
        <pc:sldMkLst>
          <pc:docMk/>
          <pc:sldMk cId="2277772131" sldId="269"/>
        </pc:sldMkLst>
        <pc:spChg chg="mod ord">
          <ac:chgData name="precious epa" userId="f1d027327ceb4f3e" providerId="Windows Live" clId="Web-{DE7C0190-F14F-14F7-183A-26B59ADF5F85}" dt="2024-09-11T04:42:30.658" v="1464" actId="14100"/>
          <ac:spMkLst>
            <pc:docMk/>
            <pc:sldMk cId="2277772131" sldId="269"/>
            <ac:spMk id="2" creationId="{02C24C8A-84F8-7C6D-CFB3-BE7C4044E432}"/>
          </ac:spMkLst>
        </pc:spChg>
        <pc:spChg chg="mod ord">
          <ac:chgData name="precious epa" userId="f1d027327ceb4f3e" providerId="Windows Live" clId="Web-{DE7C0190-F14F-14F7-183A-26B59ADF5F85}" dt="2024-09-11T04:49:45.930" v="1500" actId="20577"/>
          <ac:spMkLst>
            <pc:docMk/>
            <pc:sldMk cId="2277772131" sldId="269"/>
            <ac:spMk id="3" creationId="{FE47DC4F-9751-F89D-6FF6-5BA3A1A80798}"/>
          </ac:spMkLst>
        </pc:spChg>
      </pc:sldChg>
      <pc:sldChg chg="modSp new mod modClrScheme chgLayout">
        <pc:chgData name="precious epa" userId="f1d027327ceb4f3e" providerId="Windows Live" clId="Web-{DE7C0190-F14F-14F7-183A-26B59ADF5F85}" dt="2024-09-11T04:54:10.018" v="1601" actId="20577"/>
        <pc:sldMkLst>
          <pc:docMk/>
          <pc:sldMk cId="961955292" sldId="270"/>
        </pc:sldMkLst>
        <pc:spChg chg="mod ord">
          <ac:chgData name="precious epa" userId="f1d027327ceb4f3e" providerId="Windows Live" clId="Web-{DE7C0190-F14F-14F7-183A-26B59ADF5F85}" dt="2024-09-11T04:54:10.018" v="1601" actId="20577"/>
          <ac:spMkLst>
            <pc:docMk/>
            <pc:sldMk cId="961955292" sldId="270"/>
            <ac:spMk id="2" creationId="{D920DD14-5DBC-44F0-31B4-CA4311E2DE10}"/>
          </ac:spMkLst>
        </pc:spChg>
        <pc:spChg chg="mod ord">
          <ac:chgData name="precious epa" userId="f1d027327ceb4f3e" providerId="Windows Live" clId="Web-{DE7C0190-F14F-14F7-183A-26B59ADF5F85}" dt="2024-09-11T04:30:29.178" v="1239"/>
          <ac:spMkLst>
            <pc:docMk/>
            <pc:sldMk cId="961955292" sldId="270"/>
            <ac:spMk id="3" creationId="{3EB16E8E-1AF9-B532-CAA5-3E396FFF70DB}"/>
          </ac:spMkLst>
        </pc:spChg>
      </pc:sldChg>
      <pc:sldChg chg="modSp new mod modClrScheme chgLayout">
        <pc:chgData name="precious epa" userId="f1d027327ceb4f3e" providerId="Windows Live" clId="Web-{DE7C0190-F14F-14F7-183A-26B59ADF5F85}" dt="2024-09-11T04:35:37.565" v="1275" actId="20577"/>
        <pc:sldMkLst>
          <pc:docMk/>
          <pc:sldMk cId="1282111277" sldId="271"/>
        </pc:sldMkLst>
        <pc:spChg chg="mod ord">
          <ac:chgData name="precious epa" userId="f1d027327ceb4f3e" providerId="Windows Live" clId="Web-{DE7C0190-F14F-14F7-183A-26B59ADF5F85}" dt="2024-09-11T04:35:26.533" v="1273" actId="1076"/>
          <ac:spMkLst>
            <pc:docMk/>
            <pc:sldMk cId="1282111277" sldId="271"/>
            <ac:spMk id="2" creationId="{3BA22BDC-E52E-09B1-5775-F8BBCBB15E5E}"/>
          </ac:spMkLst>
        </pc:spChg>
        <pc:spChg chg="mod ord">
          <ac:chgData name="precious epa" userId="f1d027327ceb4f3e" providerId="Windows Live" clId="Web-{DE7C0190-F14F-14F7-183A-26B59ADF5F85}" dt="2024-09-11T04:35:37.565" v="1275" actId="20577"/>
          <ac:spMkLst>
            <pc:docMk/>
            <pc:sldMk cId="1282111277" sldId="271"/>
            <ac:spMk id="3" creationId="{A50B1D20-43A0-D3E8-2ADB-6980E3F37688}"/>
          </ac:spMkLst>
        </pc:spChg>
      </pc:sldChg>
      <pc:sldChg chg="modSp new">
        <pc:chgData name="precious epa" userId="f1d027327ceb4f3e" providerId="Windows Live" clId="Web-{DE7C0190-F14F-14F7-183A-26B59ADF5F85}" dt="2024-09-11T04:52:03.794" v="1553" actId="14100"/>
        <pc:sldMkLst>
          <pc:docMk/>
          <pc:sldMk cId="1259849246" sldId="272"/>
        </pc:sldMkLst>
        <pc:spChg chg="mod">
          <ac:chgData name="precious epa" userId="f1d027327ceb4f3e" providerId="Windows Live" clId="Web-{DE7C0190-F14F-14F7-183A-26B59ADF5F85}" dt="2024-09-11T04:51:45.434" v="1548" actId="20577"/>
          <ac:spMkLst>
            <pc:docMk/>
            <pc:sldMk cId="1259849246" sldId="272"/>
            <ac:spMk id="2" creationId="{3739C848-ACA9-FC79-91DC-707155463580}"/>
          </ac:spMkLst>
        </pc:spChg>
        <pc:spChg chg="mod">
          <ac:chgData name="precious epa" userId="f1d027327ceb4f3e" providerId="Windows Live" clId="Web-{DE7C0190-F14F-14F7-183A-26B59ADF5F85}" dt="2024-09-11T04:52:03.794" v="1553" actId="14100"/>
          <ac:spMkLst>
            <pc:docMk/>
            <pc:sldMk cId="1259849246" sldId="272"/>
            <ac:spMk id="3" creationId="{8E00255E-9D01-760E-CECC-6D8DA8663E07}"/>
          </ac:spMkLst>
        </pc:spChg>
      </pc:sldChg>
      <pc:sldChg chg="modSp new">
        <pc:chgData name="precious epa" userId="f1d027327ceb4f3e" providerId="Windows Live" clId="Web-{DE7C0190-F14F-14F7-183A-26B59ADF5F85}" dt="2024-09-11T04:50:53.964" v="1521" actId="14100"/>
        <pc:sldMkLst>
          <pc:docMk/>
          <pc:sldMk cId="3756703755" sldId="273"/>
        </pc:sldMkLst>
        <pc:spChg chg="mod">
          <ac:chgData name="precious epa" userId="f1d027327ceb4f3e" providerId="Windows Live" clId="Web-{DE7C0190-F14F-14F7-183A-26B59ADF5F85}" dt="2024-09-11T04:50:42.557" v="1518" actId="1076"/>
          <ac:spMkLst>
            <pc:docMk/>
            <pc:sldMk cId="3756703755" sldId="273"/>
            <ac:spMk id="2" creationId="{02E7A076-574E-3B3D-FB4B-C9FE43B98E22}"/>
          </ac:spMkLst>
        </pc:spChg>
        <pc:spChg chg="mod">
          <ac:chgData name="precious epa" userId="f1d027327ceb4f3e" providerId="Windows Live" clId="Web-{DE7C0190-F14F-14F7-183A-26B59ADF5F85}" dt="2024-09-11T04:50:53.964" v="1521" actId="14100"/>
          <ac:spMkLst>
            <pc:docMk/>
            <pc:sldMk cId="3756703755" sldId="273"/>
            <ac:spMk id="3" creationId="{39663263-8E48-CC78-D1E0-DFAC803DB63E}"/>
          </ac:spMkLst>
        </pc:spChg>
      </pc:sldChg>
      <pc:sldChg chg="new">
        <pc:chgData name="precious epa" userId="f1d027327ceb4f3e" providerId="Windows Live" clId="Web-{DE7C0190-F14F-14F7-183A-26B59ADF5F85}" dt="2024-09-11T04:55:28.255" v="1625"/>
        <pc:sldMkLst>
          <pc:docMk/>
          <pc:sldMk cId="437023212" sldId="274"/>
        </pc:sldMkLst>
      </pc:sldChg>
      <pc:sldChg chg="new">
        <pc:chgData name="precious epa" userId="f1d027327ceb4f3e" providerId="Windows Live" clId="Web-{DE7C0190-F14F-14F7-183A-26B59ADF5F85}" dt="2024-09-11T04:55:33.458" v="1626"/>
        <pc:sldMkLst>
          <pc:docMk/>
          <pc:sldMk cId="1855264485" sldId="275"/>
        </pc:sldMkLst>
      </pc:sldChg>
      <pc:sldChg chg="modSp new">
        <pc:chgData name="precious epa" userId="f1d027327ceb4f3e" providerId="Windows Live" clId="Web-{DE7C0190-F14F-14F7-183A-26B59ADF5F85}" dt="2024-09-11T04:56:21.038" v="1641" actId="20577"/>
        <pc:sldMkLst>
          <pc:docMk/>
          <pc:sldMk cId="3700681793" sldId="276"/>
        </pc:sldMkLst>
        <pc:spChg chg="mod">
          <ac:chgData name="precious epa" userId="f1d027327ceb4f3e" providerId="Windows Live" clId="Web-{DE7C0190-F14F-14F7-183A-26B59ADF5F85}" dt="2024-09-11T04:56:21.038" v="1641" actId="20577"/>
          <ac:spMkLst>
            <pc:docMk/>
            <pc:sldMk cId="3700681793" sldId="276"/>
            <ac:spMk id="2" creationId="{67D017B0-1DD8-D024-2444-2EFF303EF698}"/>
          </ac:spMkLst>
        </pc:spChg>
      </pc:sldChg>
      <pc:sldMasterChg chg="del mod setBg delSldLayout modSldLayout">
        <pc:chgData name="precious epa" userId="f1d027327ceb4f3e" providerId="Windows Live" clId="Web-{DE7C0190-F14F-14F7-183A-26B59ADF5F85}" dt="2024-09-11T04:30:29.178" v="1239"/>
        <pc:sldMasterMkLst>
          <pc:docMk/>
          <pc:sldMasterMk cId="2460954070" sldId="2147483660"/>
        </pc:sldMasterMkLst>
        <pc:sldLayoutChg chg="del mod">
          <pc:chgData name="precious epa" userId="f1d027327ceb4f3e" providerId="Windows Live" clId="Web-{DE7C0190-F14F-14F7-183A-26B59ADF5F85}" dt="2024-09-11T04:30:29.178" v="123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 mod">
          <pc:chgData name="precious epa" userId="f1d027327ceb4f3e" providerId="Windows Live" clId="Web-{DE7C0190-F14F-14F7-183A-26B59ADF5F85}" dt="2024-09-11T04:30:29.178" v="123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 mod">
          <pc:chgData name="precious epa" userId="f1d027327ceb4f3e" providerId="Windows Live" clId="Web-{DE7C0190-F14F-14F7-183A-26B59ADF5F85}" dt="2024-09-11T04:30:29.178" v="123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 mod">
          <pc:chgData name="precious epa" userId="f1d027327ceb4f3e" providerId="Windows Live" clId="Web-{DE7C0190-F14F-14F7-183A-26B59ADF5F85}" dt="2024-09-11T04:30:29.178" v="123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 mod">
          <pc:chgData name="precious epa" userId="f1d027327ceb4f3e" providerId="Windows Live" clId="Web-{DE7C0190-F14F-14F7-183A-26B59ADF5F85}" dt="2024-09-11T04:30:29.178" v="123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 mod">
          <pc:chgData name="precious epa" userId="f1d027327ceb4f3e" providerId="Windows Live" clId="Web-{DE7C0190-F14F-14F7-183A-26B59ADF5F85}" dt="2024-09-11T04:30:29.178" v="123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 mod">
          <pc:chgData name="precious epa" userId="f1d027327ceb4f3e" providerId="Windows Live" clId="Web-{DE7C0190-F14F-14F7-183A-26B59ADF5F85}" dt="2024-09-11T04:30:29.178" v="123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 mod">
          <pc:chgData name="precious epa" userId="f1d027327ceb4f3e" providerId="Windows Live" clId="Web-{DE7C0190-F14F-14F7-183A-26B59ADF5F85}" dt="2024-09-11T04:30:29.178" v="123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 mod">
          <pc:chgData name="precious epa" userId="f1d027327ceb4f3e" providerId="Windows Live" clId="Web-{DE7C0190-F14F-14F7-183A-26B59ADF5F85}" dt="2024-09-11T04:30:29.178" v="123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 mod">
          <pc:chgData name="precious epa" userId="f1d027327ceb4f3e" providerId="Windows Live" clId="Web-{DE7C0190-F14F-14F7-183A-26B59ADF5F85}" dt="2024-09-11T04:30:29.178" v="123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 mod">
          <pc:chgData name="precious epa" userId="f1d027327ceb4f3e" providerId="Windows Live" clId="Web-{DE7C0190-F14F-14F7-183A-26B59ADF5F85}" dt="2024-09-11T04:30:29.178" v="123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mod setBg addSldLayout modSldLayout">
        <pc:chgData name="precious epa" userId="f1d027327ceb4f3e" providerId="Windows Live" clId="Web-{DE7C0190-F14F-14F7-183A-26B59ADF5F85}" dt="2024-09-11T04:30:55.226" v="1241"/>
        <pc:sldMasterMkLst>
          <pc:docMk/>
          <pc:sldMasterMk cId="2825238325" sldId="2147483672"/>
        </pc:sldMasterMkLst>
        <pc:sldLayoutChg chg="add mod replId">
          <pc:chgData name="precious epa" userId="f1d027327ceb4f3e" providerId="Windows Live" clId="Web-{DE7C0190-F14F-14F7-183A-26B59ADF5F85}" dt="2024-09-11T04:30:55.226" v="1241"/>
          <pc:sldLayoutMkLst>
            <pc:docMk/>
            <pc:sldMasterMk cId="2825238325" sldId="2147483672"/>
            <pc:sldLayoutMk cId="489229303" sldId="2147483673"/>
          </pc:sldLayoutMkLst>
        </pc:sldLayoutChg>
        <pc:sldLayoutChg chg="add mod replId">
          <pc:chgData name="precious epa" userId="f1d027327ceb4f3e" providerId="Windows Live" clId="Web-{DE7C0190-F14F-14F7-183A-26B59ADF5F85}" dt="2024-09-11T04:30:55.226" v="1241"/>
          <pc:sldLayoutMkLst>
            <pc:docMk/>
            <pc:sldMasterMk cId="2825238325" sldId="2147483672"/>
            <pc:sldLayoutMk cId="1274228862" sldId="2147483674"/>
          </pc:sldLayoutMkLst>
        </pc:sldLayoutChg>
        <pc:sldLayoutChg chg="add mod replId">
          <pc:chgData name="precious epa" userId="f1d027327ceb4f3e" providerId="Windows Live" clId="Web-{DE7C0190-F14F-14F7-183A-26B59ADF5F85}" dt="2024-09-11T04:30:55.226" v="1241"/>
          <pc:sldLayoutMkLst>
            <pc:docMk/>
            <pc:sldMasterMk cId="2825238325" sldId="2147483672"/>
            <pc:sldLayoutMk cId="580543684" sldId="2147483675"/>
          </pc:sldLayoutMkLst>
        </pc:sldLayoutChg>
        <pc:sldLayoutChg chg="add mod replId">
          <pc:chgData name="precious epa" userId="f1d027327ceb4f3e" providerId="Windows Live" clId="Web-{DE7C0190-F14F-14F7-183A-26B59ADF5F85}" dt="2024-09-11T04:30:55.226" v="1241"/>
          <pc:sldLayoutMkLst>
            <pc:docMk/>
            <pc:sldMasterMk cId="2825238325" sldId="2147483672"/>
            <pc:sldLayoutMk cId="3020424769" sldId="2147483676"/>
          </pc:sldLayoutMkLst>
        </pc:sldLayoutChg>
        <pc:sldLayoutChg chg="add mod replId">
          <pc:chgData name="precious epa" userId="f1d027327ceb4f3e" providerId="Windows Live" clId="Web-{DE7C0190-F14F-14F7-183A-26B59ADF5F85}" dt="2024-09-11T04:30:55.226" v="1241"/>
          <pc:sldLayoutMkLst>
            <pc:docMk/>
            <pc:sldMasterMk cId="2825238325" sldId="2147483672"/>
            <pc:sldLayoutMk cId="3215675669" sldId="2147483677"/>
          </pc:sldLayoutMkLst>
        </pc:sldLayoutChg>
        <pc:sldLayoutChg chg="add mod replId">
          <pc:chgData name="precious epa" userId="f1d027327ceb4f3e" providerId="Windows Live" clId="Web-{DE7C0190-F14F-14F7-183A-26B59ADF5F85}" dt="2024-09-11T04:30:55.226" v="1241"/>
          <pc:sldLayoutMkLst>
            <pc:docMk/>
            <pc:sldMasterMk cId="2825238325" sldId="2147483672"/>
            <pc:sldLayoutMk cId="1720615269" sldId="2147483678"/>
          </pc:sldLayoutMkLst>
        </pc:sldLayoutChg>
        <pc:sldLayoutChg chg="add mod replId">
          <pc:chgData name="precious epa" userId="f1d027327ceb4f3e" providerId="Windows Live" clId="Web-{DE7C0190-F14F-14F7-183A-26B59ADF5F85}" dt="2024-09-11T04:30:55.226" v="1241"/>
          <pc:sldLayoutMkLst>
            <pc:docMk/>
            <pc:sldMasterMk cId="2825238325" sldId="2147483672"/>
            <pc:sldLayoutMk cId="3735702628" sldId="2147483679"/>
          </pc:sldLayoutMkLst>
        </pc:sldLayoutChg>
        <pc:sldLayoutChg chg="add mod replId">
          <pc:chgData name="precious epa" userId="f1d027327ceb4f3e" providerId="Windows Live" clId="Web-{DE7C0190-F14F-14F7-183A-26B59ADF5F85}" dt="2024-09-11T04:30:55.226" v="1241"/>
          <pc:sldLayoutMkLst>
            <pc:docMk/>
            <pc:sldMasterMk cId="2825238325" sldId="2147483672"/>
            <pc:sldLayoutMk cId="645110704" sldId="2147483680"/>
          </pc:sldLayoutMkLst>
        </pc:sldLayoutChg>
        <pc:sldLayoutChg chg="add mod replId">
          <pc:chgData name="precious epa" userId="f1d027327ceb4f3e" providerId="Windows Live" clId="Web-{DE7C0190-F14F-14F7-183A-26B59ADF5F85}" dt="2024-09-11T04:30:55.226" v="1241"/>
          <pc:sldLayoutMkLst>
            <pc:docMk/>
            <pc:sldMasterMk cId="2825238325" sldId="2147483672"/>
            <pc:sldLayoutMk cId="3178310187" sldId="2147483681"/>
          </pc:sldLayoutMkLst>
        </pc:sldLayoutChg>
        <pc:sldLayoutChg chg="add mod replId">
          <pc:chgData name="precious epa" userId="f1d027327ceb4f3e" providerId="Windows Live" clId="Web-{DE7C0190-F14F-14F7-183A-26B59ADF5F85}" dt="2024-09-11T04:30:55.226" v="1241"/>
          <pc:sldLayoutMkLst>
            <pc:docMk/>
            <pc:sldMasterMk cId="2825238325" sldId="2147483672"/>
            <pc:sldLayoutMk cId="3824797886" sldId="2147483682"/>
          </pc:sldLayoutMkLst>
        </pc:sldLayoutChg>
        <pc:sldLayoutChg chg="add mod replId">
          <pc:chgData name="precious epa" userId="f1d027327ceb4f3e" providerId="Windows Live" clId="Web-{DE7C0190-F14F-14F7-183A-26B59ADF5F85}" dt="2024-09-11T04:30:55.226" v="1241"/>
          <pc:sldLayoutMkLst>
            <pc:docMk/>
            <pc:sldMasterMk cId="2825238325" sldId="2147483672"/>
            <pc:sldLayoutMk cId="1493070470" sldId="2147483683"/>
          </pc:sldLayoutMkLst>
        </pc:sldLayoutChg>
      </pc:sldMasterChg>
    </pc:docChg>
  </pc:docChgLst>
  <pc:docChgLst>
    <pc:chgData name="precious epa" userId="f1d027327ceb4f3e" providerId="Windows Live" clId="Web-{BD1E1B98-C188-F26B-8EA7-6DFDE4CD8B22}"/>
    <pc:docChg chg="delSld modSld">
      <pc:chgData name="precious epa" userId="f1d027327ceb4f3e" providerId="Windows Live" clId="Web-{BD1E1B98-C188-F26B-8EA7-6DFDE4CD8B22}" dt="2024-09-16T08:58:49.325" v="198" actId="20577"/>
      <pc:docMkLst>
        <pc:docMk/>
      </pc:docMkLst>
      <pc:sldChg chg="addSp modSp">
        <pc:chgData name="precious epa" userId="f1d027327ceb4f3e" providerId="Windows Live" clId="Web-{BD1E1B98-C188-F26B-8EA7-6DFDE4CD8B22}" dt="2024-09-16T08:55:37.897" v="180" actId="14100"/>
        <pc:sldMkLst>
          <pc:docMk/>
          <pc:sldMk cId="2076629730" sldId="264"/>
        </pc:sldMkLst>
        <pc:spChg chg="mod">
          <ac:chgData name="precious epa" userId="f1d027327ceb4f3e" providerId="Windows Live" clId="Web-{BD1E1B98-C188-F26B-8EA7-6DFDE4CD8B22}" dt="2024-09-16T08:46:39.052" v="58" actId="14100"/>
          <ac:spMkLst>
            <pc:docMk/>
            <pc:sldMk cId="2076629730" sldId="264"/>
            <ac:spMk id="2" creationId="{9F100657-0E50-336D-488C-C0ECD2A9783C}"/>
          </ac:spMkLst>
        </pc:spChg>
        <pc:spChg chg="mod">
          <ac:chgData name="precious epa" userId="f1d027327ceb4f3e" providerId="Windows Live" clId="Web-{BD1E1B98-C188-F26B-8EA7-6DFDE4CD8B22}" dt="2024-09-16T08:55:33.568" v="179" actId="20577"/>
          <ac:spMkLst>
            <pc:docMk/>
            <pc:sldMk cId="2076629730" sldId="264"/>
            <ac:spMk id="3" creationId="{8401C485-10E1-5B73-16C9-39B42729B37B}"/>
          </ac:spMkLst>
        </pc:spChg>
        <pc:picChg chg="add mod">
          <ac:chgData name="precious epa" userId="f1d027327ceb4f3e" providerId="Windows Live" clId="Web-{BD1E1B98-C188-F26B-8EA7-6DFDE4CD8B22}" dt="2024-09-16T08:55:37.897" v="180" actId="14100"/>
          <ac:picMkLst>
            <pc:docMk/>
            <pc:sldMk cId="2076629730" sldId="264"/>
            <ac:picMk id="4" creationId="{78F7172E-81DA-5FB0-5A99-EACED589CF66}"/>
          </ac:picMkLst>
        </pc:picChg>
        <pc:picChg chg="add mod">
          <ac:chgData name="precious epa" userId="f1d027327ceb4f3e" providerId="Windows Live" clId="Web-{BD1E1B98-C188-F26B-8EA7-6DFDE4CD8B22}" dt="2024-09-16T08:53:04.845" v="144" actId="1076"/>
          <ac:picMkLst>
            <pc:docMk/>
            <pc:sldMk cId="2076629730" sldId="264"/>
            <ac:picMk id="5" creationId="{9B72B659-6B77-AA7F-CF81-95FE96864EDC}"/>
          </ac:picMkLst>
        </pc:picChg>
      </pc:sldChg>
      <pc:sldChg chg="modSp">
        <pc:chgData name="precious epa" userId="f1d027327ceb4f3e" providerId="Windows Live" clId="Web-{BD1E1B98-C188-F26B-8EA7-6DFDE4CD8B22}" dt="2024-09-16T08:53:26.049" v="147" actId="14100"/>
        <pc:sldMkLst>
          <pc:docMk/>
          <pc:sldMk cId="144298828" sldId="267"/>
        </pc:sldMkLst>
        <pc:spChg chg="mod">
          <ac:chgData name="precious epa" userId="f1d027327ceb4f3e" providerId="Windows Live" clId="Web-{BD1E1B98-C188-F26B-8EA7-6DFDE4CD8B22}" dt="2024-09-16T08:53:26.049" v="147" actId="14100"/>
          <ac:spMkLst>
            <pc:docMk/>
            <pc:sldMk cId="144298828" sldId="267"/>
            <ac:spMk id="3" creationId="{8708124A-4DC4-C072-9CFD-7612D6470BAE}"/>
          </ac:spMkLst>
        </pc:spChg>
      </pc:sldChg>
      <pc:sldChg chg="modSp">
        <pc:chgData name="precious epa" userId="f1d027327ceb4f3e" providerId="Windows Live" clId="Web-{BD1E1B98-C188-F26B-8EA7-6DFDE4CD8B22}" dt="2024-09-16T08:53:48.596" v="151" actId="14100"/>
        <pc:sldMkLst>
          <pc:docMk/>
          <pc:sldMk cId="946393175" sldId="268"/>
        </pc:sldMkLst>
        <pc:spChg chg="mod">
          <ac:chgData name="precious epa" userId="f1d027327ceb4f3e" providerId="Windows Live" clId="Web-{BD1E1B98-C188-F26B-8EA7-6DFDE4CD8B22}" dt="2024-09-16T08:53:48.596" v="151" actId="14100"/>
          <ac:spMkLst>
            <pc:docMk/>
            <pc:sldMk cId="946393175" sldId="268"/>
            <ac:spMk id="3" creationId="{C1225787-4E92-2C5A-1AAD-09D9175F474E}"/>
          </ac:spMkLst>
        </pc:spChg>
      </pc:sldChg>
      <pc:sldChg chg="modSp">
        <pc:chgData name="precious epa" userId="f1d027327ceb4f3e" providerId="Windows Live" clId="Web-{BD1E1B98-C188-F26B-8EA7-6DFDE4CD8B22}" dt="2024-09-16T08:58:49.325" v="198" actId="20577"/>
        <pc:sldMkLst>
          <pc:docMk/>
          <pc:sldMk cId="1855264485" sldId="275"/>
        </pc:sldMkLst>
        <pc:spChg chg="mod">
          <ac:chgData name="precious epa" userId="f1d027327ceb4f3e" providerId="Windows Live" clId="Web-{BD1E1B98-C188-F26B-8EA7-6DFDE4CD8B22}" dt="2024-09-16T08:58:49.325" v="198" actId="20577"/>
          <ac:spMkLst>
            <pc:docMk/>
            <pc:sldMk cId="1855264485" sldId="275"/>
            <ac:spMk id="3" creationId="{14B7B275-D793-1B2E-9B9E-61C5C85F4D23}"/>
          </ac:spMkLst>
        </pc:spChg>
      </pc:sldChg>
      <pc:sldChg chg="modSp del">
        <pc:chgData name="precious epa" userId="f1d027327ceb4f3e" providerId="Windows Live" clId="Web-{BD1E1B98-C188-F26B-8EA7-6DFDE4CD8B22}" dt="2024-09-16T08:58:35.012" v="196"/>
        <pc:sldMkLst>
          <pc:docMk/>
          <pc:sldMk cId="3700681793" sldId="276"/>
        </pc:sldMkLst>
        <pc:spChg chg="mod">
          <ac:chgData name="precious epa" userId="f1d027327ceb4f3e" providerId="Windows Live" clId="Web-{BD1E1B98-C188-F26B-8EA7-6DFDE4CD8B22}" dt="2024-09-16T08:56:18.476" v="189" actId="14100"/>
          <ac:spMkLst>
            <pc:docMk/>
            <pc:sldMk cId="3700681793" sldId="276"/>
            <ac:spMk id="3" creationId="{21A0455D-F30A-8C9F-8773-BC18D62AF2EB}"/>
          </ac:spMkLst>
        </pc:spChg>
      </pc:sldChg>
    </pc:docChg>
  </pc:docChgLst>
  <pc:docChgLst>
    <pc:chgData name="precious epa" userId="f1d027327ceb4f3e" providerId="Windows Live" clId="Web-{A1386B58-DB02-9EDD-6DDF-C330C6353AB0}"/>
    <pc:docChg chg="addSld delSld modSld">
      <pc:chgData name="precious epa" userId="f1d027327ceb4f3e" providerId="Windows Live" clId="Web-{A1386B58-DB02-9EDD-6DDF-C330C6353AB0}" dt="2024-09-16T08:31:24.398" v="96" actId="14100"/>
      <pc:docMkLst>
        <pc:docMk/>
      </pc:docMkLst>
      <pc:sldChg chg="modSp">
        <pc:chgData name="precious epa" userId="f1d027327ceb4f3e" providerId="Windows Live" clId="Web-{A1386B58-DB02-9EDD-6DDF-C330C6353AB0}" dt="2024-09-16T08:31:24.398" v="96" actId="14100"/>
        <pc:sldMkLst>
          <pc:docMk/>
          <pc:sldMk cId="2567545271" sldId="265"/>
        </pc:sldMkLst>
        <pc:spChg chg="mod">
          <ac:chgData name="precious epa" userId="f1d027327ceb4f3e" providerId="Windows Live" clId="Web-{A1386B58-DB02-9EDD-6DDF-C330C6353AB0}" dt="2024-09-16T08:31:24.398" v="96" actId="14100"/>
          <ac:spMkLst>
            <pc:docMk/>
            <pc:sldMk cId="2567545271" sldId="265"/>
            <ac:spMk id="2" creationId="{8F845D9B-729E-116C-8B1D-2DCAC2FBB93C}"/>
          </ac:spMkLst>
        </pc:spChg>
      </pc:sldChg>
      <pc:sldChg chg="delSp modSp">
        <pc:chgData name="precious epa" userId="f1d027327ceb4f3e" providerId="Windows Live" clId="Web-{A1386B58-DB02-9EDD-6DDF-C330C6353AB0}" dt="2024-09-16T08:18:30.528" v="46" actId="14100"/>
        <pc:sldMkLst>
          <pc:docMk/>
          <pc:sldMk cId="1505590794" sldId="277"/>
        </pc:sldMkLst>
        <pc:picChg chg="del mod">
          <ac:chgData name="precious epa" userId="f1d027327ceb4f3e" providerId="Windows Live" clId="Web-{A1386B58-DB02-9EDD-6DDF-C330C6353AB0}" dt="2024-09-16T08:17:49.840" v="35"/>
          <ac:picMkLst>
            <pc:docMk/>
            <pc:sldMk cId="1505590794" sldId="277"/>
            <ac:picMk id="7" creationId="{9E4B64EB-6393-5C17-6892-C7F7F60797E8}"/>
          </ac:picMkLst>
        </pc:picChg>
        <pc:picChg chg="mod">
          <ac:chgData name="precious epa" userId="f1d027327ceb4f3e" providerId="Windows Live" clId="Web-{A1386B58-DB02-9EDD-6DDF-C330C6353AB0}" dt="2024-09-16T08:18:27.028" v="45" actId="14100"/>
          <ac:picMkLst>
            <pc:docMk/>
            <pc:sldMk cId="1505590794" sldId="277"/>
            <ac:picMk id="8" creationId="{E2AA3573-6893-7D72-B96A-1DDFD18CA2AB}"/>
          </ac:picMkLst>
        </pc:picChg>
        <pc:picChg chg="mod">
          <ac:chgData name="precious epa" userId="f1d027327ceb4f3e" providerId="Windows Live" clId="Web-{A1386B58-DB02-9EDD-6DDF-C330C6353AB0}" dt="2024-09-16T08:18:30.528" v="46" actId="14100"/>
          <ac:picMkLst>
            <pc:docMk/>
            <pc:sldMk cId="1505590794" sldId="277"/>
            <ac:picMk id="9" creationId="{3E16905E-8E09-7E7F-D41C-B8A21412E0D9}"/>
          </ac:picMkLst>
        </pc:picChg>
        <pc:picChg chg="del mod">
          <ac:chgData name="precious epa" userId="f1d027327ceb4f3e" providerId="Windows Live" clId="Web-{A1386B58-DB02-9EDD-6DDF-C330C6353AB0}" dt="2024-09-16T08:17:52.683" v="36"/>
          <ac:picMkLst>
            <pc:docMk/>
            <pc:sldMk cId="1505590794" sldId="277"/>
            <ac:picMk id="10" creationId="{EC853487-AC31-E235-E3F2-825479516D9D}"/>
          </ac:picMkLst>
        </pc:picChg>
      </pc:sldChg>
      <pc:sldChg chg="modSp new del">
        <pc:chgData name="precious epa" userId="f1d027327ceb4f3e" providerId="Windows Live" clId="Web-{A1386B58-DB02-9EDD-6DDF-C330C6353AB0}" dt="2024-09-16T08:29:38.113" v="85"/>
        <pc:sldMkLst>
          <pc:docMk/>
          <pc:sldMk cId="3991829946" sldId="279"/>
        </pc:sldMkLst>
        <pc:spChg chg="mod">
          <ac:chgData name="precious epa" userId="f1d027327ceb4f3e" providerId="Windows Live" clId="Web-{A1386B58-DB02-9EDD-6DDF-C330C6353AB0}" dt="2024-09-16T08:13:57.566" v="6" actId="1076"/>
          <ac:spMkLst>
            <pc:docMk/>
            <pc:sldMk cId="3991829946" sldId="279"/>
            <ac:spMk id="2" creationId="{B75DB537-AF7E-9780-90DC-83AB5570F461}"/>
          </ac:spMkLst>
        </pc:spChg>
        <pc:spChg chg="mod">
          <ac:chgData name="precious epa" userId="f1d027327ceb4f3e" providerId="Windows Live" clId="Web-{A1386B58-DB02-9EDD-6DDF-C330C6353AB0}" dt="2024-09-16T08:29:33.660" v="84" actId="20577"/>
          <ac:spMkLst>
            <pc:docMk/>
            <pc:sldMk cId="3991829946" sldId="279"/>
            <ac:spMk id="3" creationId="{566C3D40-006B-E491-6C77-223079CD6DE9}"/>
          </ac:spMkLst>
        </pc:spChg>
      </pc:sldChg>
      <pc:sldChg chg="addSp delSp modSp new">
        <pc:chgData name="precious epa" userId="f1d027327ceb4f3e" providerId="Windows Live" clId="Web-{A1386B58-DB02-9EDD-6DDF-C330C6353AB0}" dt="2024-09-16T08:28:40.720" v="83" actId="14100"/>
        <pc:sldMkLst>
          <pc:docMk/>
          <pc:sldMk cId="968369237" sldId="280"/>
        </pc:sldMkLst>
        <pc:spChg chg="mod">
          <ac:chgData name="precious epa" userId="f1d027327ceb4f3e" providerId="Windows Live" clId="Web-{A1386B58-DB02-9EDD-6DDF-C330C6353AB0}" dt="2024-09-16T08:16:57.197" v="27" actId="1076"/>
          <ac:spMkLst>
            <pc:docMk/>
            <pc:sldMk cId="968369237" sldId="280"/>
            <ac:spMk id="2" creationId="{F8B59314-6B0B-EE5B-5309-6D05797226EC}"/>
          </ac:spMkLst>
        </pc:spChg>
        <pc:spChg chg="del mod">
          <ac:chgData name="precious epa" userId="f1d027327ceb4f3e" providerId="Windows Live" clId="Web-{A1386B58-DB02-9EDD-6DDF-C330C6353AB0}" dt="2024-09-16T08:23:04.303" v="47"/>
          <ac:spMkLst>
            <pc:docMk/>
            <pc:sldMk cId="968369237" sldId="280"/>
            <ac:spMk id="3" creationId="{28C8A639-9641-93AB-E69A-A1C4F14B2E8D}"/>
          </ac:spMkLst>
        </pc:spChg>
        <pc:picChg chg="add mod ord">
          <ac:chgData name="precious epa" userId="f1d027327ceb4f3e" providerId="Windows Live" clId="Web-{A1386B58-DB02-9EDD-6DDF-C330C6353AB0}" dt="2024-09-16T08:27:47.609" v="71" actId="1076"/>
          <ac:picMkLst>
            <pc:docMk/>
            <pc:sldMk cId="968369237" sldId="280"/>
            <ac:picMk id="7" creationId="{E6690E86-5328-DAB2-9402-39D32CF95783}"/>
          </ac:picMkLst>
        </pc:picChg>
        <pc:picChg chg="add mod">
          <ac:chgData name="precious epa" userId="f1d027327ceb4f3e" providerId="Windows Live" clId="Web-{A1386B58-DB02-9EDD-6DDF-C330C6353AB0}" dt="2024-09-16T08:27:57.657" v="74" actId="14100"/>
          <ac:picMkLst>
            <pc:docMk/>
            <pc:sldMk cId="968369237" sldId="280"/>
            <ac:picMk id="8" creationId="{1571108F-BCB4-6664-3594-7A3276B5171D}"/>
          </ac:picMkLst>
        </pc:picChg>
        <pc:picChg chg="add mod">
          <ac:chgData name="precious epa" userId="f1d027327ceb4f3e" providerId="Windows Live" clId="Web-{A1386B58-DB02-9EDD-6DDF-C330C6353AB0}" dt="2024-09-16T08:27:53.656" v="73" actId="14100"/>
          <ac:picMkLst>
            <pc:docMk/>
            <pc:sldMk cId="968369237" sldId="280"/>
            <ac:picMk id="9" creationId="{CC425A1F-4B47-4ECA-DB7B-49454FA33FF5}"/>
          </ac:picMkLst>
        </pc:picChg>
        <pc:picChg chg="add mod">
          <ac:chgData name="precious epa" userId="f1d027327ceb4f3e" providerId="Windows Live" clId="Web-{A1386B58-DB02-9EDD-6DDF-C330C6353AB0}" dt="2024-09-16T08:28:40.720" v="83" actId="14100"/>
          <ac:picMkLst>
            <pc:docMk/>
            <pc:sldMk cId="968369237" sldId="280"/>
            <ac:picMk id="10" creationId="{6FA817AE-9BF0-2FC1-C62C-30BAB8493F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22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9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7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2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4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2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7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1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0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38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5D9B-729E-116C-8B1D-2DCAC2FB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8" y="23649"/>
            <a:ext cx="11809267" cy="6368484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Garamond"/>
              </a:rPr>
              <a:t>BANK ACCOUNT </a:t>
            </a:r>
            <a:r>
              <a:rPr lang="en-US" sz="6000" b="1">
                <a:latin typeface="Garamond"/>
              </a:rPr>
              <a:t>MANAGEMENT SYSTEM</a:t>
            </a:r>
            <a:r>
              <a:rPr lang="en-US" sz="6000">
                <a:latin typeface="Garamond"/>
              </a:rPr>
              <a:t>(krypton bank)</a:t>
            </a:r>
            <a:r>
              <a:rPr lang="en-US" sz="6000" b="1" dirty="0">
                <a:solidFill>
                  <a:schemeClr val="bg1"/>
                </a:solidFill>
                <a:latin typeface="Garamond"/>
              </a:rPr>
              <a:t> </a:t>
            </a:r>
            <a:r>
              <a:rPr lang="en-US" sz="4800" b="1">
                <a:latin typeface="Garamond"/>
              </a:rPr>
              <a:t>GROUP </a:t>
            </a:r>
            <a:r>
              <a:rPr lang="en-US" sz="4800">
                <a:latin typeface="Garamond"/>
              </a:rPr>
              <a:t>8</a:t>
            </a:r>
            <a:br>
              <a:rPr lang="en-US" sz="4800" dirty="0">
                <a:latin typeface="Garamond"/>
              </a:rPr>
            </a:br>
            <a:endParaRPr lang="en-US" sz="4800" b="1" dirty="0"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56754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DD14-5DBC-44F0-31B4-CA4311E2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97" y="269975"/>
            <a:ext cx="12200257" cy="1444637"/>
          </a:xfrm>
        </p:spPr>
        <p:txBody>
          <a:bodyPr/>
          <a:lstStyle/>
          <a:p>
            <a:r>
              <a:rPr lang="en-US" sz="5200">
                <a:latin typeface="Garamond"/>
              </a:rPr>
              <a:t>FUNCTIONAL ASPECTS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6E8E-1AF9-B532-CAA5-3E396FFF7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2" y="1717432"/>
            <a:ext cx="12151616" cy="5175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>
                <a:latin typeface="Garamond"/>
              </a:rPr>
              <a:t>USER AUNTHENTICATION;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*Secure Login: -Implement multi-factor authentication(MFA) to enhance security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-Passwords encrypted using SHA-256 hashing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*Session management: -Secure session handling with timeouts and inactivity log out features to prevent unauthorized access.</a:t>
            </a:r>
          </a:p>
          <a:p>
            <a:pPr marL="0" indent="0">
              <a:buNone/>
            </a:pPr>
            <a:endParaRPr lang="en-US" sz="3200" b="1"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6195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3F02-FD96-3A4B-6A52-54A17F95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92428" y="97651"/>
            <a:ext cx="9238434" cy="3925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6FC5-B416-00C0-25FF-D7D3AF5C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4" y="287216"/>
            <a:ext cx="12169202" cy="651216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 b="1">
              <a:latin typeface="Garamond"/>
            </a:endParaRPr>
          </a:p>
          <a:p>
            <a:r>
              <a:rPr lang="en-US" sz="3200" b="1">
                <a:latin typeface="Garamond"/>
              </a:rPr>
              <a:t>ACCOUNT  INFORMATION</a:t>
            </a:r>
            <a:endParaRPr lang="en-US"/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*Account Overview: </a:t>
            </a:r>
            <a:endParaRPr lang="en-US"/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-Users can view detailed information about their accounts, including balance and transaction summaries.</a:t>
            </a:r>
            <a:endParaRPr lang="en-US"/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-Options to edit personal details securely, with validation checks in place.</a:t>
            </a:r>
          </a:p>
          <a:p>
            <a:pPr marL="0" indent="0">
              <a:buNone/>
            </a:pPr>
            <a:endParaRPr lang="en-US" sz="3200" b="1">
              <a:latin typeface="Garamond"/>
            </a:endParaRPr>
          </a:p>
          <a:p>
            <a:pPr marL="0" indent="0">
              <a:buNone/>
            </a:pPr>
            <a:endParaRPr lang="en-US" sz="3200" b="1"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0522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3603-494B-4EBB-980B-3481D07E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51" y="2092"/>
            <a:ext cx="9238434" cy="85755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5828-5FEB-726B-57C4-EEC4189C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8" y="762001"/>
            <a:ext cx="12093002" cy="56798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200" b="1">
                <a:latin typeface="Garamond"/>
              </a:rPr>
              <a:t>PERFORM TRANSACTIONS ;</a:t>
            </a:r>
          </a:p>
          <a:p>
            <a:r>
              <a:rPr lang="en-US" sz="3200" b="1">
                <a:latin typeface="Garamond"/>
              </a:rPr>
              <a:t>*Deposit Process: -Users select the account and enter the deposit amount</a:t>
            </a:r>
          </a:p>
          <a:p>
            <a:r>
              <a:rPr lang="en-US" sz="3200" b="1">
                <a:latin typeface="Garamond"/>
              </a:rPr>
              <a:t>-The system validates the input and updates the account balance immediately.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*Withdrawal Process:  -Users select the account and enter withdrawal amount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-The system checks for sufficient funds and processes the transaction, providing instant feedback.</a:t>
            </a:r>
          </a:p>
        </p:txBody>
      </p:sp>
    </p:spTree>
    <p:extLst>
      <p:ext uri="{BB962C8B-B14F-4D97-AF65-F5344CB8AC3E}">
        <p14:creationId xmlns:p14="http://schemas.microsoft.com/office/powerpoint/2010/main" val="15224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03" y="-644830"/>
            <a:ext cx="12151571" cy="1718842"/>
          </a:xfrm>
        </p:spPr>
        <p:txBody>
          <a:bodyPr/>
          <a:lstStyle/>
          <a:p>
            <a:r>
              <a:rPr lang="en-US" sz="5200">
                <a:latin typeface="Garamond"/>
              </a:rPr>
              <a:t>NON-FUBCTIONAL ASPECTS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9" y="1067773"/>
            <a:ext cx="12151571" cy="5780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>
                <a:latin typeface="Garamond"/>
              </a:rPr>
              <a:t>PERFORMANCE</a:t>
            </a:r>
            <a:r>
              <a:rPr lang="en-US"/>
              <a:t> </a:t>
            </a:r>
          </a:p>
          <a:p>
            <a:r>
              <a:rPr lang="en-US" sz="3200" b="1">
                <a:latin typeface="Garamond"/>
              </a:rPr>
              <a:t>*Response Time: </a:t>
            </a:r>
          </a:p>
          <a:p>
            <a:r>
              <a:rPr lang="en-US" sz="3200" b="1">
                <a:latin typeface="Garamond"/>
              </a:rPr>
              <a:t>-Target response time of less than 2seconds for all transactions to ensure a smooth user experience </a:t>
            </a:r>
            <a:endParaRPr lang="en-US"/>
          </a:p>
          <a:p>
            <a:r>
              <a:rPr lang="en-US" sz="3200" b="1">
                <a:latin typeface="Garamond"/>
              </a:rPr>
              <a:t>*Throughput:</a:t>
            </a:r>
          </a:p>
          <a:p>
            <a:r>
              <a:rPr lang="en-US" sz="3200" b="1">
                <a:latin typeface="Garamond"/>
              </a:rPr>
              <a:t>-Designed to support </a:t>
            </a:r>
            <a:r>
              <a:rPr lang="en-US" sz="3200" b="1" err="1">
                <a:latin typeface="Garamond"/>
              </a:rPr>
              <a:t>atleast</a:t>
            </a:r>
            <a:r>
              <a:rPr lang="en-US" sz="3200" b="1">
                <a:latin typeface="Garamond"/>
              </a:rPr>
              <a:t> 100 concurrent users without performance degradation.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3ADE-492C-8EE5-28F6-ADDE74DE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81" y="-249955"/>
            <a:ext cx="9238434" cy="85755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C00E-C6D5-37CD-453A-A1A2B011D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5" y="609601"/>
            <a:ext cx="12180924" cy="601979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 b="1">
              <a:latin typeface="Garamond"/>
            </a:endParaRPr>
          </a:p>
          <a:p>
            <a:r>
              <a:rPr lang="en-US" sz="3200" b="1">
                <a:latin typeface="Garamond"/>
              </a:rPr>
              <a:t>SECURITY</a:t>
            </a:r>
            <a:endParaRPr lang="en-US"/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*Data Protection : -Use of TLS for encrypting data in transit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-</a:t>
            </a:r>
            <a:r>
              <a:rPr lang="en-US" sz="3200" b="1" err="1">
                <a:latin typeface="Garamond"/>
              </a:rPr>
              <a:t>Regualr</a:t>
            </a:r>
            <a:r>
              <a:rPr lang="en-US" sz="3200" b="1">
                <a:latin typeface="Garamond"/>
              </a:rPr>
              <a:t> security audits and vulnerability assessments to identify and mitigate risks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*Audit Logging : -Maintain detailed </a:t>
            </a:r>
            <a:r>
              <a:rPr lang="en-US" sz="3200" b="1" err="1">
                <a:latin typeface="Garamond"/>
              </a:rPr>
              <a:t>lohs</a:t>
            </a:r>
            <a:r>
              <a:rPr lang="en-US" sz="3200" b="1">
                <a:latin typeface="Garamond"/>
              </a:rPr>
              <a:t> of all user activities for compliance and security monitoring.</a:t>
            </a:r>
          </a:p>
        </p:txBody>
      </p:sp>
    </p:spTree>
    <p:extLst>
      <p:ext uri="{BB962C8B-B14F-4D97-AF65-F5344CB8AC3E}">
        <p14:creationId xmlns:p14="http://schemas.microsoft.com/office/powerpoint/2010/main" val="65253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E33C-D7F2-BE74-D488-4B553937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628" y="2091"/>
            <a:ext cx="9238434" cy="85755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FC3D-FBDF-8770-8B1C-C5249F80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4" y="861647"/>
            <a:ext cx="12104726" cy="562121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 b="1">
              <a:latin typeface="Garamond"/>
            </a:endParaRPr>
          </a:p>
          <a:p>
            <a:r>
              <a:rPr lang="en-US" sz="3200" b="1">
                <a:latin typeface="Garamond"/>
              </a:rPr>
              <a:t>USABILITY</a:t>
            </a:r>
            <a:endParaRPr lang="en-US"/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*User Interface Design : -Focus on intuitive navigation with clear labels and instructions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-Mobile-responsive design to cater to users on various devices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*Feedback Mechanism: -Implements a feedback form for users to report issues or suggest improvements .</a:t>
            </a:r>
          </a:p>
        </p:txBody>
      </p:sp>
    </p:spTree>
    <p:extLst>
      <p:ext uri="{BB962C8B-B14F-4D97-AF65-F5344CB8AC3E}">
        <p14:creationId xmlns:p14="http://schemas.microsoft.com/office/powerpoint/2010/main" val="356000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F1FF-2EAB-1B15-0ABF-A68189AA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" y="95876"/>
            <a:ext cx="12180924" cy="857559"/>
          </a:xfrm>
        </p:spPr>
        <p:txBody>
          <a:bodyPr/>
          <a:lstStyle/>
          <a:p>
            <a:r>
              <a:rPr lang="en-US" sz="5200">
                <a:latin typeface="Garamond"/>
              </a:rPr>
              <a:t>    TECHNICAL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61D9-8B18-C217-0A2D-D2DDD081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7" y="949569"/>
            <a:ext cx="12110587" cy="58439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>
                <a:latin typeface="Garamond"/>
              </a:rPr>
              <a:t>DEVELOPMENT ENVIRONMENT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*Tools Used;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*Development: Visual studio for C# development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*Version Control: Git for tracking changes and collaboration among team memdowntimebers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TEST ENVIRONMENT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-Separate testing environments to ensure stable releases and minimize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1A3E-4091-6FC8-3E23-380FF6A6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30AB-4F71-4883-8438-BFBFB6CF3F36}" type="datetime1"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75D01-A066-9360-C8D1-78806CBA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11538-1F6C-1FF3-87A8-1A142589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2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243F-DEC4-C447-9D6E-FF6A9570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028" y="142768"/>
            <a:ext cx="11102403" cy="857559"/>
          </a:xfrm>
        </p:spPr>
        <p:txBody>
          <a:bodyPr/>
          <a:lstStyle/>
          <a:p>
            <a:r>
              <a:rPr lang="en-US" sz="5200">
                <a:latin typeface="Garamond"/>
              </a:rPr>
              <a:t>NECESSARY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B275-D793-1B2E-9B9E-61C5C85F4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7" y="798722"/>
            <a:ext cx="12022145" cy="59127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800" b="1">
                <a:latin typeface="Garamond"/>
              </a:rPr>
              <a:t>HUMAN RESOURCES</a:t>
            </a:r>
          </a:p>
          <a:p>
            <a:pPr marL="0" indent="0">
              <a:buNone/>
            </a:pPr>
            <a:r>
              <a:rPr lang="en-US" sz="2800" b="1" dirty="0">
                <a:latin typeface="Garamond"/>
              </a:rPr>
              <a:t>-Team Structure includes:</a:t>
            </a:r>
          </a:p>
          <a:p>
            <a:pPr marL="0" indent="0">
              <a:buNone/>
            </a:pPr>
            <a:r>
              <a:rPr lang="en-US" sz="2800" b="1" dirty="0">
                <a:latin typeface="Garamond"/>
              </a:rPr>
              <a:t>-Software Developers: Focus on coding and functionality.</a:t>
            </a:r>
          </a:p>
          <a:p>
            <a:pPr marL="0" indent="0">
              <a:buNone/>
            </a:pPr>
            <a:r>
              <a:rPr lang="en-US" sz="2800" b="1" dirty="0">
                <a:latin typeface="Garamond"/>
              </a:rPr>
              <a:t>-Database Administrator: Manages the database schema and performance</a:t>
            </a:r>
          </a:p>
          <a:p>
            <a:pPr marL="0" indent="0">
              <a:buNone/>
            </a:pPr>
            <a:r>
              <a:rPr lang="en-US" sz="2800" b="1" dirty="0">
                <a:latin typeface="Garamond"/>
              </a:rPr>
              <a:t>-Project Manager: Oversees the project timeline and deliverables.</a:t>
            </a:r>
          </a:p>
          <a:p>
            <a:r>
              <a:rPr lang="en-US" sz="2800" b="1" dirty="0">
                <a:latin typeface="Garamond"/>
              </a:rPr>
              <a:t>-QA Tester: Ensures quality through rigorous </a:t>
            </a:r>
            <a:r>
              <a:rPr lang="en-US" sz="2800" b="1">
                <a:latin typeface="Garamond"/>
              </a:rPr>
              <a:t>testing</a:t>
            </a:r>
            <a:endParaRPr lang="en-US" sz="3200" dirty="0">
              <a:latin typeface="Garamond"/>
            </a:endParaRPr>
          </a:p>
          <a:p>
            <a:r>
              <a:rPr lang="en-US" sz="3200" b="1">
                <a:latin typeface="Garamond"/>
              </a:rPr>
              <a:t>PHYSICAL</a:t>
            </a:r>
            <a:r>
              <a:rPr lang="en-US" sz="3200" b="1" dirty="0">
                <a:latin typeface="Garamond"/>
              </a:rPr>
              <a:t> RESOURCE</a:t>
            </a:r>
            <a:endParaRPr lang="en-US" sz="3200">
              <a:latin typeface="Garamond"/>
            </a:endParaRPr>
          </a:p>
          <a:p>
            <a:pPr marL="0" indent="0">
              <a:buNone/>
            </a:pPr>
            <a:r>
              <a:rPr lang="en-US" sz="3200" b="1" dirty="0">
                <a:latin typeface="Garamond"/>
              </a:rPr>
              <a:t>Development machines, servers for database management, and backup </a:t>
            </a:r>
            <a:r>
              <a:rPr lang="en-US" sz="3200" b="1" dirty="0" err="1">
                <a:latin typeface="Garamond"/>
              </a:rPr>
              <a:t>solitions</a:t>
            </a:r>
            <a:r>
              <a:rPr lang="en-US" sz="3200" b="1" dirty="0">
                <a:latin typeface="Garamond"/>
              </a:rPr>
              <a:t> for data recovery.</a:t>
            </a:r>
            <a:endParaRPr lang="en-US" sz="3200">
              <a:latin typeface="Garamond"/>
            </a:endParaRPr>
          </a:p>
          <a:p>
            <a:pPr marL="0" indent="0">
              <a:buNone/>
            </a:pPr>
            <a:endParaRPr lang="en-US" sz="2800" b="1" dirty="0">
              <a:latin typeface="Garamond"/>
            </a:endParaRPr>
          </a:p>
          <a:p>
            <a:pPr marL="0" indent="0">
              <a:buNone/>
            </a:pPr>
            <a:endParaRPr lang="en-US" sz="2800" b="1" dirty="0">
              <a:latin typeface="Garamond"/>
            </a:endParaRPr>
          </a:p>
          <a:p>
            <a:pPr marL="0" indent="0">
              <a:buNone/>
            </a:pPr>
            <a:endParaRPr lang="en-US" sz="2800" b="1" dirty="0">
              <a:latin typeface="Garamond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852F9-DBA9-DF4D-F05B-8584CA59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856F-E6D5-462E-83FA-208E45C95149}" type="datetime1"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E068-29CE-D52B-66DC-7B891B43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4A86E-CB69-C12C-324A-C491B642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4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53F-2091-CA8E-866F-279B8A4D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81" y="13814"/>
            <a:ext cx="9238434" cy="1349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98D5-2FC2-B685-D638-EBBA7E52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5" y="58617"/>
            <a:ext cx="12145756" cy="6787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>
                <a:latin typeface="Garamond"/>
              </a:rPr>
              <a:t> Below, we have some images displaying the settings, </a:t>
            </a:r>
            <a:r>
              <a:rPr lang="en-US" sz="3200" b="1" err="1">
                <a:latin typeface="Garamond"/>
              </a:rPr>
              <a:t>walletform</a:t>
            </a:r>
            <a:r>
              <a:rPr lang="en-US" sz="3200" b="1">
                <a:latin typeface="Garamond"/>
              </a:rPr>
              <a:t>/page, transaction page, customer page etc.</a:t>
            </a:r>
          </a:p>
          <a:p>
            <a:endParaRPr lang="en-US" sz="3200" b="1">
              <a:latin typeface="Garamond"/>
            </a:endParaRPr>
          </a:p>
          <a:p>
            <a:endParaRPr lang="en-US" sz="3200" b="1">
              <a:latin typeface="Garamond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F4A4-839D-04E5-FFD9-8EE7B859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FEC8-C8B8-4D9D-ADB9-53576B35B23E}" type="datetime1"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BAB70-9686-AED5-5743-8A7068A1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27694-3582-BE77-841D-0786852E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18</a:t>
            </a:fld>
            <a:endParaRPr lang="en-US"/>
          </a:p>
        </p:txBody>
      </p:sp>
      <p:pic>
        <p:nvPicPr>
          <p:cNvPr id="8" name="Picture 7" descr="A computer screen shot of a blue screen&#10;&#10;Description automatically generated">
            <a:extLst>
              <a:ext uri="{FF2B5EF4-FFF2-40B4-BE49-F238E27FC236}">
                <a16:creationId xmlns:a16="http://schemas.microsoft.com/office/drawing/2014/main" id="{E2AA3573-6893-7D72-B96A-1DDFD18CA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078" y="1327103"/>
            <a:ext cx="6378913" cy="5218951"/>
          </a:xfrm>
          <a:prstGeom prst="rect">
            <a:avLst/>
          </a:prstGeom>
        </p:spPr>
      </p:pic>
      <p:pic>
        <p:nvPicPr>
          <p:cNvPr id="9" name="Picture 8" descr="A computer screen shot of a blue and white login page&#10;&#10;Description automatically generated">
            <a:extLst>
              <a:ext uri="{FF2B5EF4-FFF2-40B4-BE49-F238E27FC236}">
                <a16:creationId xmlns:a16="http://schemas.microsoft.com/office/drawing/2014/main" id="{3E16905E-8E09-7E7F-D41C-B8A21412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" y="1502135"/>
            <a:ext cx="5770390" cy="504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90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9314-6B0B-EE5B-5309-6D057972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379" y="247726"/>
            <a:ext cx="9238434" cy="71747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E6690E86-5328-DAB2-9402-39D32CF95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" y="30401"/>
            <a:ext cx="6038844" cy="361053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0C49D-4EA8-F9A9-D091-C1D9CD6F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B67-40FB-457C-A817-FBA5504F77A4}" type="datetime1"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A2497-8A19-2D0E-E8D4-5CE9E83C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0574C-2DB2-E5AB-42D0-EDFD4A83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19</a:t>
            </a:fld>
            <a:endParaRPr lang="en-US"/>
          </a:p>
        </p:txBody>
      </p:sp>
      <p:pic>
        <p:nvPicPr>
          <p:cNvPr id="8" name="Picture 7" descr="A computer screen shot of a blue screen&#10;&#10;Description automatically generated">
            <a:extLst>
              <a:ext uri="{FF2B5EF4-FFF2-40B4-BE49-F238E27FC236}">
                <a16:creationId xmlns:a16="http://schemas.microsoft.com/office/drawing/2014/main" id="{1571108F-BCB4-6664-3594-7A3276B51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847" y="172571"/>
            <a:ext cx="6085912" cy="3470463"/>
          </a:xfrm>
          <a:prstGeom prst="rect">
            <a:avLst/>
          </a:prstGeom>
        </p:spPr>
      </p:pic>
      <p:pic>
        <p:nvPicPr>
          <p:cNvPr id="9" name="Picture 8" descr="A computer screen shot of a blue screen&#10;&#10;Description automatically generated">
            <a:extLst>
              <a:ext uri="{FF2B5EF4-FFF2-40B4-BE49-F238E27FC236}">
                <a16:creationId xmlns:a16="http://schemas.microsoft.com/office/drawing/2014/main" id="{CC425A1F-4B47-4ECA-DB7B-49454FA33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" y="3646392"/>
            <a:ext cx="6033245" cy="3212727"/>
          </a:xfrm>
          <a:prstGeom prst="rect">
            <a:avLst/>
          </a:prstGeom>
        </p:spPr>
      </p:pic>
      <p:pic>
        <p:nvPicPr>
          <p:cNvPr id="10" name="Picture 9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6FA817AE-9BF0-2FC1-C62C-30BAB849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968" y="3136527"/>
            <a:ext cx="6089270" cy="370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6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0657-0E50-336D-488C-C0ECD2A9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148" y="6797629"/>
            <a:ext cx="12179668" cy="2885"/>
          </a:xfrm>
        </p:spPr>
        <p:txBody>
          <a:bodyPr/>
          <a:lstStyle/>
          <a:p>
            <a:endParaRPr lang="en-US" sz="3200" dirty="0">
              <a:latin typeface="Garamon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C485-10E1-5B73-16C9-39B42729B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" y="27159"/>
            <a:ext cx="12184208" cy="68009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latin typeface="Garamond"/>
              </a:rPr>
              <a:t>SUBTITLE : COMPREHENSIVE OVERVIEW AND DEVELOPMENT..</a:t>
            </a:r>
            <a:endParaRPr lang="en-US" dirty="0"/>
          </a:p>
          <a:p>
            <a:pPr marL="0" indent="0">
              <a:buNone/>
            </a:pPr>
            <a:r>
              <a:rPr lang="en-US" sz="3200" b="1" dirty="0">
                <a:latin typeface="Garamond"/>
              </a:rPr>
              <a:t>In the images below, is the display of the welcome page where a user can either sign in or login into an account and administrator dashboard.</a:t>
            </a:r>
          </a:p>
          <a:p>
            <a:pPr marL="0" indent="0">
              <a:buNone/>
            </a:pPr>
            <a:endParaRPr lang="en-US" sz="3200" b="1" u="sng" dirty="0">
              <a:latin typeface="Garamond"/>
            </a:endParaRPr>
          </a:p>
          <a:p>
            <a:endParaRPr lang="en-US" sz="2800">
              <a:latin typeface="Trade Gothic Next Ligh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8F7172E-81DA-5FB0-5A99-EACED589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" y="3288631"/>
            <a:ext cx="6061675" cy="3207124"/>
          </a:xfrm>
          <a:prstGeom prst="rect">
            <a:avLst/>
          </a:prstGeom>
        </p:spPr>
      </p:pic>
      <p:pic>
        <p:nvPicPr>
          <p:cNvPr id="5" name="Picture 4" descr="A computer screen with a blue and white screen&#10;&#10;Description automatically generated">
            <a:extLst>
              <a:ext uri="{FF2B5EF4-FFF2-40B4-BE49-F238E27FC236}">
                <a16:creationId xmlns:a16="http://schemas.microsoft.com/office/drawing/2014/main" id="{9B72B659-6B77-AA7F-CF81-95FE96864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770" y="2985246"/>
            <a:ext cx="5564841" cy="338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2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7CC8-AC8E-82D9-21D2-35E5DCB5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81" y="119322"/>
            <a:ext cx="9238434" cy="857559"/>
          </a:xfrm>
        </p:spPr>
        <p:txBody>
          <a:bodyPr/>
          <a:lstStyle/>
          <a:p>
            <a:r>
              <a:rPr lang="en-US" sz="5200">
                <a:latin typeface="Garamond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90E43-2CE8-4192-EA99-45F5D4F9F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1" y="2010509"/>
            <a:ext cx="12157478" cy="52695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       </a:t>
            </a:r>
            <a:r>
              <a:rPr lang="en-US" sz="3200" b="1">
                <a:latin typeface="Garamond"/>
              </a:rPr>
              <a:t>The Bank Account Management system is designed to provide users with a secure and efficient way to manage their finances.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   The project aims to meet the growing demand </a:t>
            </a:r>
            <a:r>
              <a:rPr lang="en-US" sz="3200" b="1" err="1">
                <a:latin typeface="Garamond"/>
              </a:rPr>
              <a:t>fot</a:t>
            </a:r>
            <a:r>
              <a:rPr lang="en-US" sz="3200" b="1">
                <a:latin typeface="Garamond"/>
              </a:rPr>
              <a:t> digital banking                digital business banking solutions .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                                                                         </a:t>
            </a:r>
          </a:p>
          <a:p>
            <a:pPr marL="0" indent="0">
              <a:buNone/>
            </a:pPr>
            <a:endParaRPr lang="en-US" sz="3200" b="1">
              <a:latin typeface="Garamond"/>
            </a:endParaRP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A229-D533-999B-0FDB-7F50C3DC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A34D-8160-4202-B815-0BEF69F35FC8}" type="datetime1"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BBD3F-27C3-88F0-20E6-44619BA7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ED8E4-7F76-3597-FC16-D609BEA2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6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37A5-FA6D-6BB0-9DAB-FA9B1028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82" y="109656"/>
            <a:ext cx="9626118" cy="884296"/>
          </a:xfrm>
        </p:spPr>
        <p:txBody>
          <a:bodyPr>
            <a:noAutofit/>
          </a:bodyPr>
          <a:lstStyle/>
          <a:p>
            <a:r>
              <a:rPr lang="en-US" sz="4400" b="1">
                <a:latin typeface="Garamond"/>
              </a:rPr>
              <a:t>CONTEXT OF </a:t>
            </a:r>
            <a:r>
              <a:rPr lang="en-US" sz="4400">
                <a:latin typeface="Garamond"/>
              </a:rPr>
              <a:t>THEPROJECT</a:t>
            </a:r>
            <a:endParaRPr lang="en-US" sz="4400" b="1">
              <a:latin typeface="Garamon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D13E4-EE41-0B27-BC47-41339DA12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508" y="1145878"/>
            <a:ext cx="11421794" cy="571108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3200" b="1">
                <a:latin typeface="Garamond"/>
              </a:rPr>
              <a:t>INTRODUCTION :</a:t>
            </a:r>
          </a:p>
          <a:p>
            <a:r>
              <a:rPr lang="en-US" sz="3200" b="1">
                <a:latin typeface="Garamond"/>
              </a:rPr>
              <a:t>The bank account management system serves as a digital platform for users to manage their banking needs, providing a user-friendly interface for financial transactions.</a:t>
            </a:r>
          </a:p>
          <a:p>
            <a:r>
              <a:rPr lang="en-US" b="1">
                <a:latin typeface="Garamond"/>
              </a:rPr>
              <a:t>IMPORTANCE: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In the digital age,  effective management of bank accounts is crucial for customer satisfaction and operational efficiency.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Traditional banking methods are increasingly being replaced by digital Traditional banking methods are increasingly being replaced by digital solutions, necessitating robust systems that carter to user needs</a:t>
            </a:r>
            <a:r>
              <a:rPr lang="en-US" b="1">
                <a:latin typeface="Garamond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322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11CE-0D1D-97B3-DEBD-D2D6FE4A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44" y="-1333"/>
            <a:ext cx="10515600" cy="1098709"/>
          </a:xfrm>
        </p:spPr>
        <p:txBody>
          <a:bodyPr>
            <a:normAutofit/>
          </a:bodyPr>
          <a:lstStyle/>
          <a:p>
            <a:r>
              <a:rPr lang="en-US" sz="5200" b="1">
                <a:latin typeface="Garamond"/>
              </a:rPr>
              <a:t>OBJECTIVES'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124A-4DC4-C072-9CFD-7612D6470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15" y="1098525"/>
            <a:ext cx="11974288" cy="572589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b="1">
                <a:latin typeface="Garamond"/>
              </a:rPr>
              <a:t>*PRIMARY OBJECTIVE 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Develop and Intuitive application that allows users to manage their checking an d </a:t>
            </a:r>
            <a:r>
              <a:rPr lang="en-US" sz="3200" b="1" err="1">
                <a:latin typeface="Garamond"/>
              </a:rPr>
              <a:t>savinggs</a:t>
            </a:r>
            <a:r>
              <a:rPr lang="en-US" sz="3200" b="1">
                <a:latin typeface="Garamond"/>
              </a:rPr>
              <a:t> accounts efficiently.</a:t>
            </a:r>
          </a:p>
          <a:p>
            <a:pPr marL="0" indent="0">
              <a:buNone/>
            </a:pPr>
            <a:endParaRPr lang="en-US" sz="3200" b="1">
              <a:latin typeface="Garamond"/>
            </a:endParaRP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*SECINDARY OBJECTIVE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Ensure high levels of data security to protect </a:t>
            </a:r>
            <a:r>
              <a:rPr lang="en-US" sz="3200" b="1" err="1">
                <a:latin typeface="Garamond"/>
              </a:rPr>
              <a:t>sensitiv</a:t>
            </a:r>
            <a:r>
              <a:rPr lang="en-US" sz="3200" b="1">
                <a:latin typeface="Garamond"/>
              </a:rPr>
              <a:t> e information.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Implement features that enhance user </a:t>
            </a:r>
            <a:r>
              <a:rPr lang="en-US" sz="3200" b="1" err="1">
                <a:latin typeface="Garamond"/>
              </a:rPr>
              <a:t>experience,such</a:t>
            </a:r>
            <a:r>
              <a:rPr lang="en-US" sz="3200" b="1">
                <a:latin typeface="Garamond"/>
              </a:rPr>
              <a:t> as easy navigation and quick access to account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429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2BDC-E52E-09B1-5775-F8BBCBB1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040" y="216603"/>
            <a:ext cx="9238434" cy="857559"/>
          </a:xfrm>
        </p:spPr>
        <p:txBody>
          <a:bodyPr>
            <a:normAutofit fontScale="90000"/>
          </a:bodyPr>
          <a:lstStyle/>
          <a:p>
            <a:r>
              <a:rPr lang="en-US" sz="5200" b="1">
                <a:latin typeface="Garamond"/>
              </a:rPr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1D20-43A0-D3E8-2ADB-6980E3F37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59" y="1528969"/>
            <a:ext cx="10876241" cy="48283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b="1">
                <a:latin typeface="Garamond"/>
              </a:rPr>
              <a:t>CORE FEATUES</a:t>
            </a:r>
          </a:p>
          <a:p>
            <a:endParaRPr lang="en-US" sz="3200" b="1">
              <a:latin typeface="Garamond"/>
            </a:endParaRPr>
          </a:p>
          <a:p>
            <a:r>
              <a:rPr lang="en-US" sz="3200" b="1">
                <a:latin typeface="Garamond"/>
              </a:rPr>
              <a:t>*User management </a:t>
            </a:r>
          </a:p>
          <a:p>
            <a:r>
              <a:rPr lang="en-US" sz="3200" b="1">
                <a:latin typeface="Garamond"/>
              </a:rPr>
              <a:t>*Account management </a:t>
            </a:r>
          </a:p>
          <a:p>
            <a:r>
              <a:rPr lang="en-US" sz="3200" b="1">
                <a:latin typeface="Garamond"/>
              </a:rPr>
              <a:t>*Transaction management </a:t>
            </a:r>
          </a:p>
          <a:p>
            <a:br>
              <a:rPr lang="en-US" sz="3200" b="1">
                <a:solidFill>
                  <a:schemeClr val="bg1"/>
                </a:solidFill>
                <a:latin typeface="Garamond"/>
              </a:rPr>
            </a:br>
            <a:endParaRPr lang="en-US" sz="3200" b="1">
              <a:solidFill>
                <a:schemeClr val="bg1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8211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CEEE-A8F6-398B-2C33-395BC323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171"/>
            <a:ext cx="10515600" cy="953289"/>
          </a:xfrm>
        </p:spPr>
        <p:txBody>
          <a:bodyPr>
            <a:normAutofit fontScale="90000"/>
          </a:bodyPr>
          <a:lstStyle/>
          <a:p>
            <a:r>
              <a:rPr lang="en-US" sz="5200" b="1">
                <a:latin typeface="Garamond"/>
              </a:rPr>
              <a:t>USER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25787-4E92-2C5A-1AAD-09D9175F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59" y="1290438"/>
            <a:ext cx="12117824" cy="54695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>
                <a:latin typeface="Garamond"/>
              </a:rPr>
              <a:t>*Profile creation:</a:t>
            </a:r>
            <a:endParaRPr lang="en-US"/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Users can register with required personal details; </a:t>
            </a:r>
            <a:r>
              <a:rPr lang="en-US" sz="3200" b="1" err="1">
                <a:latin typeface="Garamond"/>
              </a:rPr>
              <a:t>name,email,phone</a:t>
            </a:r>
            <a:r>
              <a:rPr lang="en-US" sz="3200" b="1">
                <a:latin typeface="Garamond"/>
              </a:rPr>
              <a:t> number 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*User Roles: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Implement different access levels to enhance security, ensuring sensitive functions are only accessible to </a:t>
            </a:r>
            <a:r>
              <a:rPr lang="en-US" sz="3200" b="1" err="1">
                <a:latin typeface="Garamond"/>
              </a:rPr>
              <a:t>authorised</a:t>
            </a:r>
            <a:r>
              <a:rPr lang="en-US" sz="3200" b="1">
                <a:latin typeface="Garamond"/>
              </a:rPr>
              <a:t> personnel.</a:t>
            </a:r>
          </a:p>
          <a:p>
            <a:pPr marL="0" indent="0">
              <a:buNone/>
            </a:pPr>
            <a:endParaRPr lang="en-US" sz="3200" b="1"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rgbClr val="FFFFFF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rgbClr val="FFFFFF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rgbClr val="FFFFFF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rgbClr val="FFFFFF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rgbClr val="FFFFFF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3200" b="1">
              <a:solidFill>
                <a:schemeClr val="bg1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639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4C8A-84F8-7C6D-CFB3-BE7C4044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00" y="2708"/>
            <a:ext cx="10676362" cy="889746"/>
          </a:xfrm>
        </p:spPr>
        <p:txBody>
          <a:bodyPr/>
          <a:lstStyle/>
          <a:p>
            <a:r>
              <a:rPr lang="en-US" sz="5200">
                <a:latin typeface="Garamond"/>
              </a:rPr>
              <a:t>ACCOUNT MANAGEMENT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DC4F-9751-F89D-6FF6-5BA3A1A8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" y="774136"/>
            <a:ext cx="12169199" cy="6078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>
                <a:latin typeface="Garamond"/>
              </a:rPr>
              <a:t>*Account Types: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-Checking accounts: Designed for daily transactions, </a:t>
            </a:r>
            <a:r>
              <a:rPr lang="en-US" sz="3200" b="1" err="1">
                <a:latin typeface="Garamond"/>
              </a:rPr>
              <a:t>accesible</a:t>
            </a:r>
            <a:r>
              <a:rPr lang="en-US" sz="3200" b="1">
                <a:latin typeface="Garamond"/>
              </a:rPr>
              <a:t> via checks and debit cards.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-Savings account: Intended for savings with competitive interest rates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*Account Details :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-Users can view account numbers , types, balances, and transaction  history 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-Ability to set account preferences </a:t>
            </a:r>
          </a:p>
          <a:p>
            <a:pPr marL="0" indent="0">
              <a:buNone/>
            </a:pPr>
            <a:endParaRPr lang="en-US" sz="3200" b="1">
              <a:latin typeface="Garamond"/>
            </a:endParaRPr>
          </a:p>
          <a:p>
            <a:pPr marL="0" indent="0">
              <a:buNone/>
            </a:pPr>
            <a:endParaRPr lang="en-US" sz="3200" b="1"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7777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C848-ACA9-FC79-91DC-70715546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1" y="86940"/>
            <a:ext cx="12061003" cy="731680"/>
          </a:xfrm>
        </p:spPr>
        <p:txBody>
          <a:bodyPr/>
          <a:lstStyle/>
          <a:p>
            <a:r>
              <a:rPr lang="en-US" sz="5200">
                <a:latin typeface="Garamond"/>
              </a:rPr>
              <a:t>TRANSACTION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255E-9D01-760E-CECC-6D8DA8663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3" y="808509"/>
            <a:ext cx="12062925" cy="6052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>
                <a:latin typeface="Garamond"/>
              </a:rPr>
              <a:t>*Deposits :-Users can deposit funds via direct deposit or manual entry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-The system checks for validity and updates the balance in real-time.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*Withdrawals:-Users can withdraw funds, with the system verifying that sufficient balance is </a:t>
            </a:r>
            <a:r>
              <a:rPr lang="en-US" sz="3200" b="1" err="1">
                <a:latin typeface="Garamond"/>
              </a:rPr>
              <a:t>abailableto</a:t>
            </a:r>
            <a:r>
              <a:rPr lang="en-US" sz="3200" b="1">
                <a:latin typeface="Garamond"/>
              </a:rPr>
              <a:t> prevent overdrafts.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-Instant notifications for successful or failed transactions 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*Transaction History : -Users can view a detailed history of their transactions, including dates, amounts, types, and descriptions.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C530B-6F1F-B4CF-87E6-7C6C49FC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48A7-6412-4BDA-BE99-99041F25DA72}" type="datetime1"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AA2B7-7C89-D7D2-BC47-7464701B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C413-EDF7-0621-38D3-915FD222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4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A076-574E-3B3D-FB4B-C9FE43B9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34" y="123024"/>
            <a:ext cx="9238434" cy="734467"/>
          </a:xfrm>
        </p:spPr>
        <p:txBody>
          <a:bodyPr/>
          <a:lstStyle/>
          <a:p>
            <a:r>
              <a:rPr lang="en-US" sz="5200">
                <a:latin typeface="Garamond"/>
              </a:rPr>
              <a:t>DATA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3263-8E48-CC78-D1E0-DFAC803DB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" y="745342"/>
            <a:ext cx="12164777" cy="608026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200" b="1">
                <a:latin typeface="Garamond"/>
              </a:rPr>
              <a:t>*DATABASE DESIGN ; 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-Utilize MSSQL server for structured data storage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-Key tables include: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.Users: Stores user information 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.Accounts: Stores account details linked to users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.Transactions : Logs all financial transactions 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*TRANSACTION HISTORY;</a:t>
            </a:r>
          </a:p>
          <a:p>
            <a:pPr marL="0" indent="0">
              <a:buNone/>
            </a:pPr>
            <a:r>
              <a:rPr lang="en-US" sz="3200" b="1">
                <a:latin typeface="Garamond"/>
              </a:rPr>
              <a:t>-Maintain comprehensive records for auditing purposes and user reference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C1A6-E630-AE66-0B59-A6DF678D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6B2A-D155-4980-BF82-3D3ABD05CA70}" type="datetime1"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0447-302C-CA92-B738-9F3DE817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87E9-5239-5983-BCFD-53262ADB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0375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PortalVTI</vt:lpstr>
      <vt:lpstr>BANK ACCOUNT MANAGEMENT SYSTEM(krypton bank) GROUP 8 </vt:lpstr>
      <vt:lpstr>PowerPoint Presentation</vt:lpstr>
      <vt:lpstr>CONTEXT OF THEPROJECT</vt:lpstr>
      <vt:lpstr>OBJECTIVES' </vt:lpstr>
      <vt:lpstr>SCOPE OF THE PROJECT</vt:lpstr>
      <vt:lpstr>USER MANAGEMENT </vt:lpstr>
      <vt:lpstr>ACCOUNT MANAGEMENT </vt:lpstr>
      <vt:lpstr>TRANSACTION MANAGEMENT</vt:lpstr>
      <vt:lpstr>DATA PERSISTENCE</vt:lpstr>
      <vt:lpstr>FUNCTIONAL ASPECTS  </vt:lpstr>
      <vt:lpstr>PowerPoint Presentation</vt:lpstr>
      <vt:lpstr>PowerPoint Presentation</vt:lpstr>
      <vt:lpstr>NON-FUBCTIONAL ASPECTS</vt:lpstr>
      <vt:lpstr>PowerPoint Presentation</vt:lpstr>
      <vt:lpstr>PowerPoint Presentation</vt:lpstr>
      <vt:lpstr>    TECHNICAL ASPECTS</vt:lpstr>
      <vt:lpstr>NECESSARY RESOURCES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150</cp:revision>
  <dcterms:created xsi:type="dcterms:W3CDTF">2024-09-11T03:46:40Z</dcterms:created>
  <dcterms:modified xsi:type="dcterms:W3CDTF">2024-09-16T08:58:56Z</dcterms:modified>
</cp:coreProperties>
</file>