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38" r:id="rId4"/>
    <p:sldId id="339" r:id="rId5"/>
    <p:sldId id="340" r:id="rId6"/>
    <p:sldId id="341" r:id="rId7"/>
    <p:sldId id="380" r:id="rId8"/>
    <p:sldId id="382" r:id="rId9"/>
    <p:sldId id="383" r:id="rId10"/>
    <p:sldId id="384" r:id="rId11"/>
    <p:sldId id="378" r:id="rId12"/>
    <p:sldId id="342" r:id="rId13"/>
    <p:sldId id="379" r:id="rId14"/>
    <p:sldId id="343" r:id="rId15"/>
    <p:sldId id="385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인덱스" id="{98A24D36-E09D-4DA7-ABF7-73B80D9B91CC}">
          <p14:sldIdLst>
            <p14:sldId id="336"/>
          </p14:sldIdLst>
        </p14:section>
        <p14:section name="App bar" id="{38758062-27D3-46D5-ACDD-9FB1FDAC41AD}">
          <p14:sldIdLst>
            <p14:sldId id="337"/>
            <p14:sldId id="338"/>
            <p14:sldId id="339"/>
            <p14:sldId id="340"/>
            <p14:sldId id="341"/>
          </p14:sldIdLst>
        </p14:section>
        <p14:section name="Bottons" id="{8B5F518B-36C3-4DE5-B80F-42EABCF5BBCD}">
          <p14:sldIdLst>
            <p14:sldId id="380"/>
            <p14:sldId id="382"/>
            <p14:sldId id="383"/>
            <p14:sldId id="384"/>
          </p14:sldIdLst>
        </p14:section>
        <p14:section name="cards" id="{B32532FC-4D4C-40C4-AEEE-F35C84989ED4}">
          <p14:sldIdLst>
            <p14:sldId id="378"/>
            <p14:sldId id="342"/>
          </p14:sldIdLst>
        </p14:section>
        <p14:section name="제목 없는 구역" id="{C1D2B386-8FFD-470E-8C60-AE9DBB3FEA7C}">
          <p14:sldIdLst>
            <p14:sldId id="379"/>
            <p14:sldId id="343"/>
          </p14:sldIdLst>
        </p14:section>
        <p14:section name="컴포넌트 정리" id="{7CD5EA69-E1D1-473B-8E48-BF66B669673E}">
          <p14:sldIdLst>
            <p14:sldId id="385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jnchae@gmail.com" initials="h" lastIdx="1" clrIdx="0">
    <p:extLst>
      <p:ext uri="{19B8F6BF-5375-455C-9EA6-DF929625EA0E}">
        <p15:presenceInfo xmlns:p15="http://schemas.microsoft.com/office/powerpoint/2012/main" userId="c12427121a9c8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239" y="2332856"/>
            <a:ext cx="9144000" cy="749980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58239" y="1793423"/>
            <a:ext cx="5468393" cy="384175"/>
          </a:xfrm>
        </p:spPr>
        <p:txBody>
          <a:bodyPr>
            <a:normAutofit/>
          </a:bodyPr>
          <a:lstStyle>
            <a:lvl1pPr marL="0" indent="0">
              <a:buNone/>
              <a:defRPr sz="2000" b="1" spc="-12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114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9" y="164826"/>
            <a:ext cx="11536682" cy="383811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4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063-8499-4338-8459-6AB56B86AAC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E2FF-5658-4534-AE1B-7A0D5842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4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219785" y="1664640"/>
            <a:ext cx="9144000" cy="3760214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dirty="0" smtClean="0"/>
              <a:t>App bars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Tabs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Navigation drawer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Bottom navigator</a:t>
            </a:r>
            <a:br>
              <a:rPr lang="en-US" altLang="ko-KR" sz="2000" b="0" dirty="0" smtClean="0"/>
            </a:br>
            <a:r>
              <a:rPr lang="en-US" altLang="ko-KR" sz="2000" b="0" dirty="0" err="1" smtClean="0"/>
              <a:t>Bottons</a:t>
            </a:r>
            <a:r>
              <a:rPr lang="en-US" altLang="ko-KR" sz="2000" b="0" dirty="0" smtClean="0"/>
              <a:t/>
            </a:r>
            <a:br>
              <a:rPr lang="en-US" altLang="ko-KR" sz="2000" b="0" dirty="0" smtClean="0"/>
            </a:br>
            <a:r>
              <a:rPr lang="en-US" altLang="ko-KR" sz="2000" b="0" dirty="0" smtClean="0"/>
              <a:t>FAB (Floating action </a:t>
            </a:r>
            <a:r>
              <a:rPr lang="en-US" altLang="ko-KR" sz="2000" b="0" dirty="0" err="1" smtClean="0"/>
              <a:t>botton</a:t>
            </a:r>
            <a:r>
              <a:rPr lang="en-US" altLang="ko-KR" sz="2000" b="0" dirty="0" smtClean="0"/>
              <a:t>)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Cards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Lists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ETC</a:t>
            </a:r>
            <a:endParaRPr lang="ko-KR" altLang="en-US" sz="2000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19785" y="1125208"/>
            <a:ext cx="5468393" cy="384175"/>
          </a:xfrm>
        </p:spPr>
        <p:txBody>
          <a:bodyPr/>
          <a:lstStyle/>
          <a:p>
            <a:r>
              <a:rPr lang="ko-KR" altLang="en-US" dirty="0" smtClean="0"/>
              <a:t>컴포넌트 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0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1" y="163547"/>
            <a:ext cx="10348857" cy="6530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501" y="712177"/>
            <a:ext cx="2198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Default elevations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3698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Cards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9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1085647"/>
            <a:ext cx="8565622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Lists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77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5" y="-19653"/>
            <a:ext cx="10972990" cy="68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컴포넌트 정리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15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7" y="1158043"/>
            <a:ext cx="8839966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6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0" y="216891"/>
            <a:ext cx="8763759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1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12" y="75909"/>
            <a:ext cx="6629975" cy="6706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13177" y="3266273"/>
            <a:ext cx="291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긍정의 텍스트가 우측 하단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32% black dim </a:t>
            </a:r>
            <a:r>
              <a:rPr lang="en-US" altLang="ko-KR" sz="1200" b="1" dirty="0" err="1" smtClean="0"/>
              <a:t>serface</a:t>
            </a:r>
            <a:r>
              <a:rPr lang="ko-KR" altLang="en-US" sz="1200" b="1" dirty="0" smtClean="0"/>
              <a:t>가 먼저 존재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00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8" y="491234"/>
            <a:ext cx="8687553" cy="5875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27377" y="3428999"/>
            <a:ext cx="291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리스트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콘텐츠를 나눠주는 선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진한 색은 피한다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43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 bar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8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26" y="1295215"/>
            <a:ext cx="8390347" cy="4267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0308" y="5562785"/>
            <a:ext cx="291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Image ratio</a:t>
            </a:r>
            <a:r>
              <a:rPr lang="ko-KR" altLang="en-US" sz="1200" b="1" dirty="0" smtClean="0"/>
              <a:t>가 중요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1:1 2:3 3:4 9:16 3:2 4:3 16:9 </a:t>
            </a:r>
            <a:endParaRPr lang="ko-KR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06297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571252"/>
            <a:ext cx="8169348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2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02" y="1203767"/>
            <a:ext cx="8481795" cy="4450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5577" y="5732584"/>
            <a:ext cx="498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주로 </a:t>
            </a:r>
            <a:r>
              <a:rPr lang="en-US" altLang="ko-KR" sz="1200" b="1" dirty="0" smtClean="0"/>
              <a:t>primary color </a:t>
            </a:r>
            <a:r>
              <a:rPr lang="ko-KR" altLang="en-US" sz="1200" b="1" dirty="0" smtClean="0"/>
              <a:t>를 사용하고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 smtClean="0"/>
              <a:t>Primary color 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opacity</a:t>
            </a:r>
            <a:r>
              <a:rPr lang="ko-KR" altLang="en-US" sz="1200" b="1" dirty="0" smtClean="0"/>
              <a:t>를 적용한 </a:t>
            </a:r>
            <a:r>
              <a:rPr lang="en-US" altLang="ko-KR" sz="1200" b="1" dirty="0" smtClean="0"/>
              <a:t>color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surface</a:t>
            </a:r>
            <a:r>
              <a:rPr lang="ko-KR" altLang="en-US" sz="1200" b="1" dirty="0" smtClean="0"/>
              <a:t>로 사용한다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62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47" y="110202"/>
            <a:ext cx="8375106" cy="6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41" y="1173284"/>
            <a:ext cx="874851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72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24" y="1188526"/>
            <a:ext cx="890855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13" y="1150422"/>
            <a:ext cx="8474174" cy="45571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5577" y="5732584"/>
            <a:ext cx="498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상황별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case </a:t>
            </a:r>
            <a:r>
              <a:rPr lang="ko-KR" altLang="en-US" sz="1200" b="1" dirty="0" smtClean="0"/>
              <a:t>고려하여 준비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기본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커서가 올라와서 </a:t>
            </a:r>
            <a:r>
              <a:rPr lang="en-US" altLang="ko-KR" sz="1200" b="1" dirty="0" smtClean="0"/>
              <a:t>writing</a:t>
            </a:r>
            <a:r>
              <a:rPr lang="ko-KR" altLang="en-US" sz="1200" b="1" dirty="0" err="1" smtClean="0"/>
              <a:t>할때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-error</a:t>
            </a:r>
          </a:p>
        </p:txBody>
      </p:sp>
    </p:spTree>
    <p:extLst>
      <p:ext uri="{BB962C8B-B14F-4D97-AF65-F5344CB8AC3E}">
        <p14:creationId xmlns:p14="http://schemas.microsoft.com/office/powerpoint/2010/main" val="128947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" y="1550507"/>
            <a:ext cx="11705334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06" y="194029"/>
            <a:ext cx="10249788" cy="64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9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75" y="578873"/>
            <a:ext cx="8428450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96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Bottons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" y="1180905"/>
            <a:ext cx="10059272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" y="1329508"/>
            <a:ext cx="10516511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86</Words>
  <Application>Microsoft Office PowerPoint</Application>
  <PresentationFormat>와이드스크린</PresentationFormat>
  <Paragraphs>25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App bars Tabs Navigation drawer Bottom navigator Bottons FAB (Floating action botton) Cards Lists ETC</vt:lpstr>
      <vt:lpstr>App bar</vt:lpstr>
      <vt:lpstr>PowerPoint 프레젠테이션</vt:lpstr>
      <vt:lpstr>PowerPoint 프레젠테이션</vt:lpstr>
      <vt:lpstr>PowerPoint 프레젠테이션</vt:lpstr>
      <vt:lpstr>PowerPoint 프레젠테이션</vt:lpstr>
      <vt:lpstr>Bottons</vt:lpstr>
      <vt:lpstr>PowerPoint 프레젠테이션</vt:lpstr>
      <vt:lpstr>PowerPoint 프레젠테이션</vt:lpstr>
      <vt:lpstr>PowerPoint 프레젠테이션</vt:lpstr>
      <vt:lpstr>Cards</vt:lpstr>
      <vt:lpstr>PowerPoint 프레젠테이션</vt:lpstr>
      <vt:lpstr>Lists</vt:lpstr>
      <vt:lpstr>PowerPoint 프레젠테이션</vt:lpstr>
      <vt:lpstr>컴포넌트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hnjnchae@gmail.com</dc:creator>
  <cp:lastModifiedBy>hnjnchae@gmail.com</cp:lastModifiedBy>
  <cp:revision>86</cp:revision>
  <dcterms:created xsi:type="dcterms:W3CDTF">2019-09-24T04:31:25Z</dcterms:created>
  <dcterms:modified xsi:type="dcterms:W3CDTF">2019-10-09T12:13:55Z</dcterms:modified>
</cp:coreProperties>
</file>