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65" r:id="rId3"/>
    <p:sldId id="373" r:id="rId4"/>
    <p:sldId id="372" r:id="rId5"/>
    <p:sldId id="367" r:id="rId6"/>
    <p:sldId id="368" r:id="rId7"/>
    <p:sldId id="369" r:id="rId8"/>
    <p:sldId id="370" r:id="rId9"/>
    <p:sldId id="371" r:id="rId10"/>
    <p:sldId id="3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덱스" id="{98A24D36-E09D-4DA7-ABF7-73B80D9B91CC}">
          <p14:sldIdLst>
            <p14:sldId id="336"/>
          </p14:sldIdLst>
        </p14:section>
        <p14:section name="사용자 테스트" id="{9163AABD-3DC0-4BAF-AF8A-8D7D0A089AEA}">
          <p14:sldIdLst>
            <p14:sldId id="365"/>
            <p14:sldId id="373"/>
            <p14:sldId id="372"/>
            <p14:sldId id="367"/>
            <p14:sldId id="368"/>
            <p14:sldId id="369"/>
            <p14:sldId id="370"/>
            <p14:sldId id="37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998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58239" y="1793423"/>
            <a:ext cx="5468393" cy="384175"/>
          </a:xfrm>
        </p:spPr>
        <p:txBody>
          <a:bodyPr>
            <a:normAutofit/>
          </a:bodyPr>
          <a:lstStyle>
            <a:lvl1pPr marL="0" indent="0">
              <a:buNone/>
              <a:defRPr sz="2000" b="1" spc="-12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11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9" y="164826"/>
            <a:ext cx="11536682" cy="383811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063-8499-4338-8459-6AB56B86AAC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2FF-5658-4534-AE1B-7A0D5842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19785" y="1664640"/>
            <a:ext cx="9144000" cy="376021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dirty="0" smtClean="0"/>
              <a:t>사용자 테스트</a:t>
            </a:r>
            <a:r>
              <a:rPr lang="ko-KR" altLang="en-US" sz="2000" b="0" dirty="0"/>
              <a:t/>
            </a:r>
            <a:br>
              <a:rPr lang="ko-KR" altLang="en-US" sz="2000" b="0" dirty="0"/>
            </a:br>
            <a:endParaRPr lang="ko-KR" altLang="en-US" sz="20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19785" y="1125208"/>
            <a:ext cx="5468393" cy="384175"/>
          </a:xfrm>
        </p:spPr>
        <p:txBody>
          <a:bodyPr/>
          <a:lstStyle/>
          <a:p>
            <a:r>
              <a:rPr lang="ko-KR" altLang="en-US" dirty="0" smtClean="0"/>
              <a:t>사용성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4452"/>
          </a:xfrm>
        </p:spPr>
        <p:txBody>
          <a:bodyPr>
            <a:normAutofit/>
          </a:bodyPr>
          <a:lstStyle/>
          <a:p>
            <a:r>
              <a:rPr lang="ko-KR" altLang="en-US" smtClean="0"/>
              <a:t>사용자 테스트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사용성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36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096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4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8</Words>
  <Application>Microsoft Office PowerPoint</Application>
  <PresentationFormat>와이드스크린</PresentationFormat>
  <Paragraphs>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사용자 테스트 </vt:lpstr>
      <vt:lpstr>사용자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107</cp:revision>
  <dcterms:created xsi:type="dcterms:W3CDTF">2019-09-24T04:31:25Z</dcterms:created>
  <dcterms:modified xsi:type="dcterms:W3CDTF">2019-10-10T00:21:42Z</dcterms:modified>
</cp:coreProperties>
</file>