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54E1-9099-49E6-A55F-7A2E41E7370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E4FD-D785-4ABB-806C-37D14398BED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>
            <a:grpSpLocks noChangeAspect="1"/>
          </p:cNvGrpSpPr>
          <p:nvPr userDrawn="1"/>
        </p:nvGrpSpPr>
        <p:grpSpPr>
          <a:xfrm>
            <a:off x="11079884" y="6421098"/>
            <a:ext cx="872144" cy="237962"/>
            <a:chOff x="5024557" y="3070463"/>
            <a:chExt cx="2737160" cy="746825"/>
          </a:xfrm>
        </p:grpSpPr>
        <p:pic>
          <p:nvPicPr>
            <p:cNvPr id="8" name="그림 7" descr="화면 캡처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557" y="3099455"/>
              <a:ext cx="486241" cy="688841"/>
            </a:xfrm>
            <a:prstGeom prst="rect">
              <a:avLst/>
            </a:prstGeom>
          </p:spPr>
        </p:pic>
        <p:pic>
          <p:nvPicPr>
            <p:cNvPr id="9" name="그림 8" descr="화면 캡처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365" y="3100946"/>
              <a:ext cx="563929" cy="685859"/>
            </a:xfrm>
            <a:prstGeom prst="rect">
              <a:avLst/>
            </a:prstGeom>
          </p:spPr>
        </p:pic>
        <p:pic>
          <p:nvPicPr>
            <p:cNvPr id="10" name="그림 9" descr="화면 캡처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194" y="3070463"/>
              <a:ext cx="464860" cy="746825"/>
            </a:xfrm>
            <a:prstGeom prst="rect">
              <a:avLst/>
            </a:prstGeom>
          </p:spPr>
        </p:pic>
        <p:pic>
          <p:nvPicPr>
            <p:cNvPr id="11" name="그림 10" descr="화면 캡처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678" y="3074273"/>
              <a:ext cx="518205" cy="739204"/>
            </a:xfrm>
            <a:prstGeom prst="rect">
              <a:avLst/>
            </a:prstGeom>
          </p:spPr>
        </p:pic>
        <p:pic>
          <p:nvPicPr>
            <p:cNvPr id="12" name="그림 11" descr="화면 캡처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130" y="3100946"/>
              <a:ext cx="563929" cy="685859"/>
            </a:xfrm>
            <a:prstGeom prst="rect">
              <a:avLst/>
            </a:prstGeom>
          </p:spPr>
        </p:pic>
        <p:pic>
          <p:nvPicPr>
            <p:cNvPr id="13" name="그림 12" descr="화면 캡처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1133" y="3093325"/>
              <a:ext cx="510584" cy="701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3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54E1-9099-49E6-A55F-7A2E41E7370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E4FD-D785-4ABB-806C-37D14398B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0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54E1-9099-49E6-A55F-7A2E41E7370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E4FD-D785-4ABB-806C-37D14398B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54E1-9099-49E6-A55F-7A2E41E7370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E4FD-D785-4ABB-806C-37D14398B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8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54E1-9099-49E6-A55F-7A2E41E7370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E4FD-D785-4ABB-806C-37D14398B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9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54E1-9099-49E6-A55F-7A2E41E7370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E4FD-D785-4ABB-806C-37D14398B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31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54E1-9099-49E6-A55F-7A2E41E7370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E4FD-D785-4ABB-806C-37D14398B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4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811" y="182244"/>
            <a:ext cx="11493138" cy="43606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54E1-9099-49E6-A55F-7A2E41E7370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E4FD-D785-4ABB-806C-37D14398B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6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54E1-9099-49E6-A55F-7A2E41E7370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E4FD-D785-4ABB-806C-37D14398B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9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54E1-9099-49E6-A55F-7A2E41E7370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E4FD-D785-4ABB-806C-37D14398B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1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54E1-9099-49E6-A55F-7A2E41E7370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E4FD-D785-4ABB-806C-37D14398B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E54E1-9099-49E6-A55F-7A2E41E73704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EE4FD-D785-4ABB-806C-37D14398BE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5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검색 절차 줄이기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UX</a:t>
            </a:r>
            <a:r>
              <a:rPr lang="ko-KR" altLang="en-US" dirty="0" smtClean="0"/>
              <a:t>디자인 배우기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09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811" y="700199"/>
            <a:ext cx="106797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b="1" spc="-120" dirty="0" smtClean="0"/>
              <a:t>검색 시 입력 절차를 간소화할 수 있도록 </a:t>
            </a:r>
            <a:r>
              <a:rPr lang="ko-KR" altLang="en-US" sz="1400" b="1" spc="-120" dirty="0" smtClean="0">
                <a:solidFill>
                  <a:srgbClr val="0070C0"/>
                </a:solidFill>
              </a:rPr>
              <a:t>초성 검색</a:t>
            </a:r>
            <a:r>
              <a:rPr lang="ko-KR" altLang="en-US" sz="1400" b="1" spc="-120" dirty="0" smtClean="0"/>
              <a:t>이 제공되어야 한다</a:t>
            </a:r>
            <a:r>
              <a:rPr lang="en-US" altLang="ko-KR" sz="1400" b="1" spc="-120" dirty="0" smtClean="0"/>
              <a:t>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검색 절차 줄이기 </a:t>
            </a:r>
            <a:r>
              <a:rPr lang="en-US" altLang="ko-KR" dirty="0" smtClean="0"/>
              <a:t>UX</a:t>
            </a:r>
            <a:r>
              <a:rPr lang="ko-KR" altLang="en-US" dirty="0" smtClean="0"/>
              <a:t>원칙</a:t>
            </a:r>
            <a:endParaRPr lang="ko-KR" altLang="en-US" dirty="0"/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11" y="1769541"/>
            <a:ext cx="5201246" cy="4624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1672" y="1608992"/>
            <a:ext cx="6041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모바일은 글자 하나하나 입력하는 과정이 번거롭다</a:t>
            </a:r>
            <a:r>
              <a:rPr lang="en-US" altLang="ko-KR" sz="1200" spc="-12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모바일에서 초성 검색이 제공되면 </a:t>
            </a:r>
            <a:r>
              <a:rPr lang="ko-KR" altLang="en-US" sz="1200" spc="-120" dirty="0" err="1" smtClean="0"/>
              <a:t>풀네임을</a:t>
            </a:r>
            <a:r>
              <a:rPr lang="ko-KR" altLang="en-US" sz="1200" spc="-120" dirty="0" smtClean="0"/>
              <a:t> 입력하지 않아도 돼 입력 편의성이 높아진다</a:t>
            </a:r>
            <a:r>
              <a:rPr lang="en-US" altLang="ko-KR" sz="1200" spc="-12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spc="-120" dirty="0"/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◀ 아이폰은 초성 검색이 안됨</a:t>
            </a:r>
            <a:r>
              <a:rPr lang="en-US" altLang="ko-KR" sz="1200" b="1" spc="-12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9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검색 절차 줄이기 </a:t>
            </a:r>
            <a:r>
              <a:rPr lang="en-US" altLang="ko-KR" dirty="0" smtClean="0"/>
              <a:t>UX</a:t>
            </a:r>
            <a:r>
              <a:rPr lang="ko-KR" altLang="en-US" dirty="0" smtClean="0"/>
              <a:t>원칙</a:t>
            </a:r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8" y="1361268"/>
            <a:ext cx="2988919" cy="5313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1672" y="1608992"/>
            <a:ext cx="604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◀ </a:t>
            </a:r>
            <a:r>
              <a:rPr lang="ko-KR" altLang="en-US" sz="1200" b="1" spc="-120" dirty="0" err="1" smtClean="0"/>
              <a:t>쿠팡</a:t>
            </a:r>
            <a:endParaRPr lang="en-US" altLang="ko-KR" sz="1200" b="1" spc="-120" dirty="0" smtClean="0"/>
          </a:p>
          <a:p>
            <a:pPr>
              <a:lnSpc>
                <a:spcPct val="150000"/>
              </a:lnSpc>
            </a:pPr>
            <a:r>
              <a:rPr lang="en-US" altLang="ko-KR" sz="1200" spc="-120" dirty="0"/>
              <a:t> </a:t>
            </a:r>
            <a:r>
              <a:rPr lang="ko-KR" altLang="en-US" sz="1200" spc="-120" dirty="0" smtClean="0"/>
              <a:t>초성 </a:t>
            </a:r>
            <a:r>
              <a:rPr lang="en-US" altLang="ko-KR" sz="1200" spc="-120" dirty="0" smtClean="0"/>
              <a:t>‘</a:t>
            </a:r>
            <a:r>
              <a:rPr lang="ko-KR" altLang="en-US" sz="1200" spc="-120" dirty="0" smtClean="0"/>
              <a:t>ㄴ </a:t>
            </a:r>
            <a:r>
              <a:rPr lang="ko-KR" altLang="en-US" sz="1200" spc="-120" dirty="0" err="1" smtClean="0"/>
              <a:t>ㅌ</a:t>
            </a:r>
            <a:r>
              <a:rPr lang="ko-KR" altLang="en-US" sz="1200" spc="-120" dirty="0" smtClean="0"/>
              <a:t> </a:t>
            </a:r>
            <a:r>
              <a:rPr lang="ko-KR" altLang="en-US" sz="1200" spc="-120" dirty="0" err="1" smtClean="0"/>
              <a:t>ㅂ</a:t>
            </a:r>
            <a:r>
              <a:rPr lang="en-US" altLang="ko-KR" sz="1200" spc="-120" dirty="0" smtClean="0"/>
              <a:t>’ </a:t>
            </a:r>
            <a:r>
              <a:rPr lang="ko-KR" altLang="en-US" sz="1200" spc="-120" dirty="0" smtClean="0"/>
              <a:t>만 입력해도 노트북 관련 추천 키워드가 제공된다</a:t>
            </a:r>
            <a:r>
              <a:rPr lang="en-US" altLang="ko-KR" sz="1200" spc="-12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이처럼 초성 검색 기능은 사용자가 타이핑하는 수고를 덜어주어 입력의 편의를 높여 준다</a:t>
            </a:r>
            <a:r>
              <a:rPr lang="en-US" altLang="ko-KR" sz="1200" spc="-12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811" y="700199"/>
            <a:ext cx="106797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b="1" spc="-120" dirty="0" smtClean="0"/>
              <a:t>검색 시 입력 절차를 간소화할 수 있도록 </a:t>
            </a:r>
            <a:r>
              <a:rPr lang="ko-KR" altLang="en-US" sz="1400" b="1" spc="-120" dirty="0" smtClean="0">
                <a:solidFill>
                  <a:srgbClr val="0070C0"/>
                </a:solidFill>
              </a:rPr>
              <a:t>초성 검색</a:t>
            </a:r>
            <a:r>
              <a:rPr lang="ko-KR" altLang="en-US" sz="1400" b="1" spc="-120" dirty="0" smtClean="0"/>
              <a:t>이 제공되어야 한다</a:t>
            </a:r>
            <a:r>
              <a:rPr lang="en-US" altLang="ko-KR" sz="1400" b="1" spc="-12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470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절차 줄이기 </a:t>
            </a:r>
            <a:r>
              <a:rPr lang="en-US" altLang="ko-KR" dirty="0"/>
              <a:t>UX</a:t>
            </a:r>
            <a:r>
              <a:rPr lang="ko-KR" altLang="en-US" dirty="0"/>
              <a:t>원칙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811" y="829407"/>
            <a:ext cx="106797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 smtClean="0"/>
              <a:t>2) </a:t>
            </a:r>
            <a:r>
              <a:rPr lang="ko-KR" altLang="en-US" sz="1400" b="1" spc="-120" dirty="0" smtClean="0">
                <a:solidFill>
                  <a:srgbClr val="0070C0"/>
                </a:solidFill>
              </a:rPr>
              <a:t>자동 완성 </a:t>
            </a:r>
            <a:r>
              <a:rPr lang="ko-KR" altLang="en-US" sz="1400" b="1" spc="-120" dirty="0" err="1" smtClean="0">
                <a:solidFill>
                  <a:srgbClr val="0070C0"/>
                </a:solidFill>
              </a:rPr>
              <a:t>검색어</a:t>
            </a:r>
            <a:r>
              <a:rPr lang="ko-KR" altLang="en-US" sz="1400" b="1" spc="-120" dirty="0" smtClean="0"/>
              <a:t> 기능이 제공되어 </a:t>
            </a:r>
            <a:r>
              <a:rPr lang="ko-KR" altLang="en-US" sz="1400" b="1" spc="-120" dirty="0" err="1" smtClean="0"/>
              <a:t>검색어</a:t>
            </a:r>
            <a:r>
              <a:rPr lang="ko-KR" altLang="en-US" sz="1400" b="1" spc="-120" dirty="0" smtClean="0"/>
              <a:t> 선택의 폭을 넓혀 줘야 한다</a:t>
            </a:r>
            <a:r>
              <a:rPr lang="en-US" altLang="ko-KR" sz="1400" b="1" spc="-120" dirty="0" smtClean="0"/>
              <a:t>.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2" y="1456004"/>
            <a:ext cx="2823113" cy="50673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81672" y="1608992"/>
            <a:ext cx="60414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20" dirty="0" err="1" smtClean="0"/>
              <a:t>에어팟</a:t>
            </a:r>
            <a:r>
              <a:rPr lang="ko-KR" altLang="en-US" sz="1200" spc="-120" dirty="0" smtClean="0"/>
              <a:t> 구매 시  고리로 연결되는 </a:t>
            </a:r>
            <a:r>
              <a:rPr lang="ko-KR" altLang="en-US" sz="1200" spc="-120" dirty="0" err="1" smtClean="0"/>
              <a:t>스트랩도</a:t>
            </a:r>
            <a:r>
              <a:rPr lang="ko-KR" altLang="en-US" sz="1200" spc="-120" dirty="0" smtClean="0"/>
              <a:t> 함께 구매하고자 하는데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err="1" smtClean="0"/>
              <a:t>에어팟에</a:t>
            </a:r>
            <a:r>
              <a:rPr lang="ko-KR" altLang="en-US" sz="1200" spc="-120" dirty="0" smtClean="0"/>
              <a:t> 연결하는 고리 이름이 생각나지 않는 것이다</a:t>
            </a:r>
            <a:r>
              <a:rPr lang="en-US" altLang="ko-KR" sz="1200" spc="-120" dirty="0" smtClean="0"/>
              <a:t>.  </a:t>
            </a:r>
            <a:r>
              <a:rPr lang="ko-KR" altLang="en-US" sz="1200" spc="-120" dirty="0" err="1" smtClean="0"/>
              <a:t>티몬</a:t>
            </a:r>
            <a:r>
              <a:rPr lang="ko-KR" altLang="en-US" sz="1200" spc="-120" dirty="0" smtClean="0"/>
              <a:t> </a:t>
            </a:r>
            <a:r>
              <a:rPr lang="ko-KR" altLang="en-US" sz="1200" spc="-120" dirty="0" err="1" smtClean="0"/>
              <a:t>검색창에</a:t>
            </a:r>
            <a:r>
              <a:rPr lang="ko-KR" altLang="en-US" sz="1200" spc="-120" dirty="0" smtClean="0"/>
              <a:t> </a:t>
            </a:r>
            <a:r>
              <a:rPr lang="en-US" altLang="ko-KR" sz="1200" spc="-120" dirty="0" smtClean="0"/>
              <a:t>‘</a:t>
            </a:r>
            <a:r>
              <a:rPr lang="ko-KR" altLang="en-US" sz="1200" spc="-120" dirty="0" err="1" smtClean="0"/>
              <a:t>에어팟</a:t>
            </a:r>
            <a:r>
              <a:rPr lang="en-US" altLang="ko-KR" sz="1200" spc="-120" dirty="0" smtClean="0"/>
              <a:t>’ </a:t>
            </a:r>
            <a:r>
              <a:rPr lang="ko-KR" altLang="en-US" sz="1200" spc="-120" dirty="0" smtClean="0"/>
              <a:t>치니까 </a:t>
            </a:r>
            <a:r>
              <a:rPr lang="en-US" altLang="ko-KR" sz="1200" spc="-120" dirty="0" smtClean="0"/>
              <a:t>‘</a:t>
            </a:r>
            <a:r>
              <a:rPr lang="ko-KR" altLang="en-US" sz="1200" spc="-120" dirty="0" err="1" smtClean="0"/>
              <a:t>에어팟</a:t>
            </a:r>
            <a:r>
              <a:rPr lang="ko-KR" altLang="en-US" sz="1200" spc="-120" dirty="0" smtClean="0"/>
              <a:t> 액세서리</a:t>
            </a:r>
            <a:r>
              <a:rPr lang="en-US" altLang="ko-KR" sz="1200" spc="-120" dirty="0" smtClean="0"/>
              <a:t>＇</a:t>
            </a:r>
            <a:r>
              <a:rPr lang="ko-KR" altLang="en-US" sz="1200" spc="-120" dirty="0" smtClean="0"/>
              <a:t>가 자동 검색어로 추천되고 빠른 시간 내에 </a:t>
            </a:r>
            <a:r>
              <a:rPr lang="ko-KR" altLang="en-US" sz="1200" spc="-120" dirty="0" err="1" smtClean="0"/>
              <a:t>에어팟</a:t>
            </a:r>
            <a:r>
              <a:rPr lang="ko-KR" altLang="en-US" sz="1200" spc="-120" dirty="0" smtClean="0"/>
              <a:t> </a:t>
            </a:r>
            <a:r>
              <a:rPr lang="ko-KR" altLang="en-US" sz="1200" spc="-120" dirty="0" err="1" smtClean="0"/>
              <a:t>스트랩을</a:t>
            </a:r>
            <a:r>
              <a:rPr lang="ko-KR" altLang="en-US" sz="1200" spc="-120" dirty="0" smtClean="0"/>
              <a:t> 찾을 수 있어 편하다</a:t>
            </a:r>
            <a:r>
              <a:rPr lang="en-US" altLang="ko-KR" sz="1200" spc="-12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spc="-120" dirty="0"/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자동 완성 </a:t>
            </a:r>
            <a:r>
              <a:rPr lang="ko-KR" altLang="en-US" sz="1200" spc="-120" dirty="0" err="1" smtClean="0"/>
              <a:t>검색어는</a:t>
            </a:r>
            <a:r>
              <a:rPr lang="ko-KR" altLang="en-US" sz="1200" spc="-120" dirty="0" smtClean="0"/>
              <a:t> 모바일 사용자에게 있어 유용한 기능 중 하나이다</a:t>
            </a:r>
            <a:r>
              <a:rPr lang="en-US" altLang="ko-KR" sz="1200" spc="-12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사용자가 </a:t>
            </a:r>
            <a:r>
              <a:rPr lang="ko-KR" altLang="en-US" sz="1200" spc="-120" dirty="0" err="1" smtClean="0"/>
              <a:t>검색창에서</a:t>
            </a:r>
            <a:r>
              <a:rPr lang="ko-KR" altLang="en-US" sz="1200" spc="-120" dirty="0" smtClean="0"/>
              <a:t> 찾고자 하는 </a:t>
            </a:r>
            <a:r>
              <a:rPr lang="ko-KR" altLang="en-US" sz="1200" spc="-120" dirty="0" err="1" smtClean="0"/>
              <a:t>검색어를</a:t>
            </a:r>
            <a:r>
              <a:rPr lang="ko-KR" altLang="en-US" sz="1200" spc="-120" dirty="0" smtClean="0"/>
              <a:t> 모두 입력하지 않거나 단어를 정확히 몰라도 시스템이 현재 입력한 상태에 맞춰 관련 단어를 추천해줘 핵심 키워드 위주로 상품을 좁혀나갈 수 있기 때문이다</a:t>
            </a:r>
            <a:r>
              <a:rPr lang="en-US" altLang="ko-KR" sz="1200" spc="-12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spc="-120" dirty="0"/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더구나 사용자가 생각지 못한 다양한 관련 단어들이 </a:t>
            </a:r>
            <a:r>
              <a:rPr lang="ko-KR" altLang="en-US" sz="1200" spc="-120" dirty="0" err="1" smtClean="0"/>
              <a:t>검색어에</a:t>
            </a:r>
            <a:r>
              <a:rPr lang="ko-KR" altLang="en-US" sz="1200" spc="-120" dirty="0" smtClean="0"/>
              <a:t> 나열되어 </a:t>
            </a:r>
            <a:r>
              <a:rPr lang="ko-KR" altLang="en-US" sz="1200" spc="-120" dirty="0" err="1" smtClean="0"/>
              <a:t>검색어</a:t>
            </a:r>
            <a:r>
              <a:rPr lang="ko-KR" altLang="en-US" sz="1200" spc="-120" dirty="0" smtClean="0"/>
              <a:t> 선택의 정확성을 높여주기도 한다</a:t>
            </a:r>
            <a:r>
              <a:rPr lang="en-US" altLang="ko-KR" sz="1200" spc="-120" dirty="0" smtClean="0"/>
              <a:t>.  </a:t>
            </a:r>
            <a:r>
              <a:rPr lang="ko-KR" altLang="en-US" sz="1200" spc="-120" dirty="0" smtClean="0"/>
              <a:t>마지막으로 단어 입력 횟수를 줄어주고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오타 입력도 최소화하고 글자 하나 입력할 때마다 관련 단어가 실시간으로 나열되기 때문에 </a:t>
            </a:r>
            <a:r>
              <a:rPr lang="ko-KR" altLang="en-US" sz="1200" spc="-120" dirty="0" err="1" smtClean="0"/>
              <a:t>검색어</a:t>
            </a:r>
            <a:r>
              <a:rPr lang="ko-KR" altLang="en-US" sz="1200" spc="-120" dirty="0" smtClean="0"/>
              <a:t> 선택에 편의를 함께 높여준다</a:t>
            </a:r>
            <a:r>
              <a:rPr lang="en-US" altLang="ko-KR" sz="1200" spc="-12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◀ </a:t>
            </a:r>
            <a:r>
              <a:rPr lang="ko-KR" altLang="en-US" sz="1200" b="1" spc="-120" dirty="0" err="1" smtClean="0"/>
              <a:t>티몬</a:t>
            </a:r>
            <a:endParaRPr lang="en-US" altLang="ko-KR" sz="1200" b="1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spc="-120" dirty="0" err="1" smtClean="0"/>
              <a:t>에어팟</a:t>
            </a:r>
            <a:r>
              <a:rPr lang="ko-KR" altLang="en-US" sz="1200" spc="-120" dirty="0" smtClean="0"/>
              <a:t> 키워드 입력 시 자동 검색어가 추천된다</a:t>
            </a:r>
            <a:r>
              <a:rPr lang="en-US" altLang="ko-KR" sz="1200" spc="-12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436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절차 줄이기 </a:t>
            </a:r>
            <a:r>
              <a:rPr lang="en-US" altLang="ko-KR" dirty="0"/>
              <a:t>UX</a:t>
            </a:r>
            <a:r>
              <a:rPr lang="ko-KR" altLang="en-US" dirty="0"/>
              <a:t>원칙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811" y="829407"/>
            <a:ext cx="106797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 smtClean="0"/>
              <a:t>3) </a:t>
            </a:r>
            <a:r>
              <a:rPr lang="ko-KR" altLang="en-US" sz="1400" b="1" spc="-120" dirty="0" smtClean="0"/>
              <a:t>시스템에서 사용자가 검색한 </a:t>
            </a:r>
            <a:r>
              <a:rPr lang="ko-KR" altLang="en-US" sz="1400" b="1" spc="-120" dirty="0" err="1" smtClean="0"/>
              <a:t>검색에어</a:t>
            </a:r>
            <a:r>
              <a:rPr lang="ko-KR" altLang="en-US" sz="1400" b="1" spc="-120" dirty="0" smtClean="0"/>
              <a:t> 대한 </a:t>
            </a:r>
            <a:r>
              <a:rPr lang="ko-KR" altLang="en-US" sz="1400" b="1" spc="-120" dirty="0" smtClean="0">
                <a:solidFill>
                  <a:srgbClr val="0070C0"/>
                </a:solidFill>
              </a:rPr>
              <a:t>연관 </a:t>
            </a:r>
            <a:r>
              <a:rPr lang="ko-KR" altLang="en-US" sz="1400" b="1" spc="-120" dirty="0" err="1" smtClean="0">
                <a:solidFill>
                  <a:srgbClr val="0070C0"/>
                </a:solidFill>
              </a:rPr>
              <a:t>검색어</a:t>
            </a:r>
            <a:r>
              <a:rPr lang="ko-KR" altLang="en-US" sz="1400" b="1" spc="-120" dirty="0" err="1" smtClean="0"/>
              <a:t>를</a:t>
            </a:r>
            <a:r>
              <a:rPr lang="ko-KR" altLang="en-US" sz="1400" b="1" spc="-120" dirty="0" smtClean="0"/>
              <a:t> 제공하여 관련 정보들에 쉽게 다가갈 수 있도록 도와줘야 한다</a:t>
            </a:r>
            <a:r>
              <a:rPr lang="en-US" altLang="ko-KR" sz="1400" b="1" spc="-12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5396" y="1456004"/>
            <a:ext cx="51416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사용자가 검색하였으나 검색 결과에 사용자가 기대한 정보가 없을 경우 연관검색어가 제공된다면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err="1" smtClean="0"/>
              <a:t>재검색을</a:t>
            </a:r>
            <a:r>
              <a:rPr lang="ko-KR" altLang="en-US" sz="1200" spc="-120" dirty="0" smtClean="0"/>
              <a:t> 유도할 뿐만 아니라 사용자가 검색한 </a:t>
            </a:r>
            <a:r>
              <a:rPr lang="ko-KR" altLang="en-US" sz="1200" spc="-120" dirty="0" err="1" smtClean="0"/>
              <a:t>검색어와</a:t>
            </a:r>
            <a:r>
              <a:rPr lang="ko-KR" altLang="en-US" sz="1200" spc="-120" dirty="0" smtClean="0"/>
              <a:t> 관련하여 다른 사용자들이 가장 많이 검색한 </a:t>
            </a:r>
            <a:r>
              <a:rPr lang="ko-KR" altLang="en-US" sz="1200" spc="-120" dirty="0" err="1" smtClean="0"/>
              <a:t>검색어를</a:t>
            </a:r>
            <a:r>
              <a:rPr lang="ko-KR" altLang="en-US" sz="1200" spc="-120" dirty="0" smtClean="0"/>
              <a:t> 추천해줘 검색의 폭을 점점 좁혀나갈 수 있다</a:t>
            </a:r>
            <a:r>
              <a:rPr lang="en-US" altLang="ko-KR" sz="1200" spc="-12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◀ 개편 전 옥션</a:t>
            </a:r>
            <a:endParaRPr lang="en-US" altLang="ko-KR" sz="1200" b="1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spc="-120" dirty="0" err="1" smtClean="0"/>
              <a:t>검색어와</a:t>
            </a:r>
            <a:r>
              <a:rPr lang="ko-KR" altLang="en-US" sz="1200" spc="-120" dirty="0" smtClean="0"/>
              <a:t> </a:t>
            </a:r>
            <a:r>
              <a:rPr lang="ko-KR" altLang="en-US" sz="1200" spc="-120" dirty="0" err="1" smtClean="0"/>
              <a:t>연관있는</a:t>
            </a:r>
            <a:r>
              <a:rPr lang="ko-KR" altLang="en-US" sz="1200" spc="-120" dirty="0" smtClean="0"/>
              <a:t> 추천 검색어가 제공되지 않아 검색의 편의성이 낮아진다</a:t>
            </a:r>
            <a:r>
              <a:rPr lang="en-US" altLang="ko-KR" sz="1200" spc="-12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spc="-120" dirty="0"/>
          </a:p>
          <a:p>
            <a:pPr>
              <a:lnSpc>
                <a:spcPct val="150000"/>
              </a:lnSpc>
            </a:pPr>
            <a:r>
              <a:rPr lang="ko-KR" altLang="en-US" sz="1200" b="1" spc="-120" dirty="0"/>
              <a:t>◀ </a:t>
            </a:r>
            <a:r>
              <a:rPr lang="ko-KR" altLang="en-US" sz="1200" b="1" spc="-120" dirty="0" smtClean="0"/>
              <a:t>개편 후 옥션</a:t>
            </a:r>
            <a:endParaRPr lang="en-US" altLang="ko-KR" sz="1200" b="1" spc="-120" dirty="0"/>
          </a:p>
          <a:p>
            <a:pPr>
              <a:lnSpc>
                <a:spcPct val="150000"/>
              </a:lnSpc>
            </a:pPr>
            <a:r>
              <a:rPr lang="ko-KR" altLang="en-US" sz="1200" spc="-120" dirty="0" err="1" smtClean="0"/>
              <a:t>검색창</a:t>
            </a:r>
            <a:r>
              <a:rPr lang="ko-KR" altLang="en-US" sz="1200" spc="-120" dirty="0" smtClean="0"/>
              <a:t> 바로 아래에 삼성 노트북 등 연관 검색어가 제공되어 검색의 폭을 넓혀 준다</a:t>
            </a:r>
            <a:r>
              <a:rPr lang="en-US" altLang="ko-KR" sz="1200" spc="-120" dirty="0" smtClean="0"/>
              <a:t>.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9" y="1352377"/>
            <a:ext cx="2933954" cy="5331414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80" y="1352377"/>
            <a:ext cx="2823113" cy="50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4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절차 줄이기 </a:t>
            </a:r>
            <a:r>
              <a:rPr lang="en-US" altLang="ko-KR" dirty="0"/>
              <a:t>UX</a:t>
            </a:r>
            <a:r>
              <a:rPr lang="ko-KR" altLang="en-US" dirty="0"/>
              <a:t>원칙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11" y="1373807"/>
            <a:ext cx="2959645" cy="5339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811" y="829407"/>
            <a:ext cx="106797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/>
              <a:t>4</a:t>
            </a:r>
            <a:r>
              <a:rPr lang="en-US" altLang="ko-KR" sz="1400" b="1" spc="-120" dirty="0" smtClean="0"/>
              <a:t>) </a:t>
            </a:r>
            <a:r>
              <a:rPr lang="ko-KR" altLang="en-US" sz="1400" b="1" spc="-120" dirty="0" smtClean="0">
                <a:solidFill>
                  <a:srgbClr val="0070C0"/>
                </a:solidFill>
              </a:rPr>
              <a:t>최근 </a:t>
            </a:r>
            <a:r>
              <a:rPr lang="ko-KR" altLang="en-US" sz="1400" b="1" spc="-120" dirty="0" err="1" smtClean="0">
                <a:solidFill>
                  <a:srgbClr val="0070C0"/>
                </a:solidFill>
              </a:rPr>
              <a:t>검색어</a:t>
            </a:r>
            <a:r>
              <a:rPr lang="ko-KR" altLang="en-US" sz="1400" b="1" spc="-120" dirty="0" smtClean="0">
                <a:solidFill>
                  <a:srgbClr val="0070C0"/>
                </a:solidFill>
              </a:rPr>
              <a:t> 기능</a:t>
            </a:r>
            <a:r>
              <a:rPr lang="ko-KR" altLang="en-US" sz="1400" b="1" spc="-120" dirty="0" smtClean="0"/>
              <a:t>이 제공되어 </a:t>
            </a:r>
            <a:r>
              <a:rPr lang="ko-KR" altLang="en-US" sz="1400" b="1" spc="-120" dirty="0" err="1" smtClean="0"/>
              <a:t>재검색의</a:t>
            </a:r>
            <a:r>
              <a:rPr lang="ko-KR" altLang="en-US" sz="1400" b="1" spc="-120" dirty="0" smtClean="0"/>
              <a:t> 편의를 높여줘야 한다</a:t>
            </a:r>
            <a:r>
              <a:rPr lang="en-US" altLang="ko-KR" sz="1400" b="1" spc="-12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35769" y="1456004"/>
            <a:ext cx="6796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상품을 탐색할 때 어떤 경우는 물건을 검색하고 바로 구매하는 경우도 있지만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어떤 경우는 물건을 검색하고 또 검색하고 사는 경우가 있습니다</a:t>
            </a:r>
            <a:r>
              <a:rPr lang="en-US" altLang="ko-KR" sz="1200" spc="-120" dirty="0" smtClean="0"/>
              <a:t>. </a:t>
            </a:r>
            <a:r>
              <a:rPr lang="ko-KR" altLang="en-US" sz="1200" spc="-120" dirty="0" smtClean="0"/>
              <a:t>사용자는 이전에 검색했던 물건의 이름을 일일이 다 기억해서 해당 물건을 다시 찾는 것은 귀찮을 것입니다</a:t>
            </a:r>
            <a:r>
              <a:rPr lang="en-US" altLang="ko-KR" sz="1200" spc="-120" dirty="0" smtClean="0"/>
              <a:t>. </a:t>
            </a:r>
            <a:r>
              <a:rPr lang="ko-KR" altLang="en-US" sz="1200" spc="-120" dirty="0" smtClean="0"/>
              <a:t>그런데 사용자가 최근에 검색했던 물건을 한 번에 조회할 수 있는 기능이 제공된다면 사용자는 물건을 찾는데 불편함이 </a:t>
            </a:r>
            <a:r>
              <a:rPr lang="ko-KR" altLang="en-US" sz="1200" spc="-120" dirty="0" err="1" smtClean="0"/>
              <a:t>최소화됩니다</a:t>
            </a:r>
            <a:r>
              <a:rPr lang="en-US" altLang="ko-KR" sz="1200" spc="-12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이처럼 최근 </a:t>
            </a:r>
            <a:r>
              <a:rPr lang="ko-KR" altLang="en-US" sz="1200" spc="-120" dirty="0" err="1" smtClean="0"/>
              <a:t>검색어는</a:t>
            </a:r>
            <a:r>
              <a:rPr lang="ko-KR" altLang="en-US" sz="1200" spc="-120" dirty="0" smtClean="0"/>
              <a:t> 사용자가 검색했던 최근 단어들이 시스템에 기록되어 기록된 </a:t>
            </a:r>
            <a:r>
              <a:rPr lang="ko-KR" altLang="en-US" sz="1200" spc="-120" dirty="0" err="1" smtClean="0"/>
              <a:t>검색어를</a:t>
            </a:r>
            <a:r>
              <a:rPr lang="ko-KR" altLang="en-US" sz="1200" spc="-120" dirty="0" smtClean="0"/>
              <a:t> 토대로 </a:t>
            </a:r>
            <a:r>
              <a:rPr lang="ko-KR" altLang="en-US" sz="1200" spc="-120" dirty="0" err="1" smtClean="0"/>
              <a:t>재검색이</a:t>
            </a:r>
            <a:r>
              <a:rPr lang="ko-KR" altLang="en-US" sz="1200" spc="-120" dirty="0" smtClean="0"/>
              <a:t> 수월해집니다</a:t>
            </a:r>
            <a:r>
              <a:rPr lang="en-US" altLang="ko-KR" sz="1200" spc="-120" dirty="0" smtClean="0"/>
              <a:t>. </a:t>
            </a:r>
            <a:r>
              <a:rPr lang="ko-KR" altLang="en-US" sz="1200" spc="-120" dirty="0" smtClean="0"/>
              <a:t>가령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시간이 </a:t>
            </a:r>
            <a:r>
              <a:rPr lang="ko-KR" altLang="en-US" sz="1200" spc="-120" dirty="0" err="1" smtClean="0"/>
              <a:t>촉박하거나</a:t>
            </a:r>
            <a:r>
              <a:rPr lang="ko-KR" altLang="en-US" sz="1200" spc="-120" dirty="0" smtClean="0"/>
              <a:t> 여러 가지 단어로 검색을 하다 보면 이전에 어떤 단어로 검색했는지 기억이 안 날 수가 있는데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최근 검색어가 제공되면 재 검색의 편의를 높여주기 때문입니다</a:t>
            </a:r>
            <a:r>
              <a:rPr lang="en-US" altLang="ko-KR" sz="1200" spc="-120" dirty="0" smtClean="0"/>
              <a:t>.  </a:t>
            </a:r>
          </a:p>
          <a:p>
            <a:pPr>
              <a:lnSpc>
                <a:spcPct val="150000"/>
              </a:lnSpc>
            </a:pPr>
            <a:endParaRPr lang="en-US" altLang="ko-KR" sz="1200" b="1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◀ </a:t>
            </a:r>
            <a:r>
              <a:rPr lang="ko-KR" altLang="en-US" sz="1200" b="1" spc="-120" dirty="0" err="1" smtClean="0"/>
              <a:t>쿠팡</a:t>
            </a:r>
            <a:endParaRPr lang="en-US" altLang="ko-KR" sz="1200" b="1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spc="-120" dirty="0" err="1" smtClean="0"/>
              <a:t>검색창</a:t>
            </a:r>
            <a:r>
              <a:rPr lang="ko-KR" altLang="en-US" sz="1200" spc="-120" dirty="0" smtClean="0"/>
              <a:t> 선택 시 바로 하단 영역에 최근 검색어가 보여줘 한눈에 알아보기 편합니다</a:t>
            </a:r>
            <a:r>
              <a:rPr lang="en-US" altLang="ko-KR" sz="1200" spc="-12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77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절차 줄이기 </a:t>
            </a:r>
            <a:r>
              <a:rPr lang="en-US" altLang="ko-KR" dirty="0"/>
              <a:t>UX</a:t>
            </a:r>
            <a:r>
              <a:rPr lang="ko-KR" altLang="en-US" dirty="0"/>
              <a:t>원칙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811" y="829407"/>
            <a:ext cx="106797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/>
              <a:t>4</a:t>
            </a:r>
            <a:r>
              <a:rPr lang="en-US" altLang="ko-KR" sz="1400" b="1" spc="-120" dirty="0" smtClean="0"/>
              <a:t>) </a:t>
            </a:r>
            <a:r>
              <a:rPr lang="ko-KR" altLang="en-US" sz="1400" b="1" spc="-120" dirty="0" smtClean="0">
                <a:solidFill>
                  <a:srgbClr val="0070C0"/>
                </a:solidFill>
              </a:rPr>
              <a:t>최근 </a:t>
            </a:r>
            <a:r>
              <a:rPr lang="ko-KR" altLang="en-US" sz="1400" b="1" spc="-120" dirty="0" err="1" smtClean="0">
                <a:solidFill>
                  <a:srgbClr val="0070C0"/>
                </a:solidFill>
              </a:rPr>
              <a:t>검색어</a:t>
            </a:r>
            <a:r>
              <a:rPr lang="ko-KR" altLang="en-US" sz="1400" b="1" spc="-120" dirty="0" smtClean="0">
                <a:solidFill>
                  <a:srgbClr val="0070C0"/>
                </a:solidFill>
              </a:rPr>
              <a:t> 기능</a:t>
            </a:r>
            <a:r>
              <a:rPr lang="ko-KR" altLang="en-US" sz="1400" b="1" spc="-120" dirty="0" smtClean="0"/>
              <a:t>이 제공되어 </a:t>
            </a:r>
            <a:r>
              <a:rPr lang="ko-KR" altLang="en-US" sz="1400" b="1" spc="-120" dirty="0" err="1" smtClean="0"/>
              <a:t>재검색의</a:t>
            </a:r>
            <a:r>
              <a:rPr lang="ko-KR" altLang="en-US" sz="1400" b="1" spc="-120" dirty="0" smtClean="0"/>
              <a:t> 편의를 높여줘야 한다</a:t>
            </a:r>
            <a:r>
              <a:rPr lang="en-US" altLang="ko-KR" sz="1400" b="1" spc="-120" dirty="0" smtClean="0"/>
              <a:t>.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11" y="1456004"/>
            <a:ext cx="2900442" cy="52924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35769" y="1456004"/>
            <a:ext cx="6796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◀ </a:t>
            </a:r>
            <a:r>
              <a:rPr lang="ko-KR" altLang="en-US" sz="1200" b="1" spc="-120" dirty="0" err="1" smtClean="0"/>
              <a:t>지마켓</a:t>
            </a:r>
            <a:endParaRPr lang="en-US" altLang="ko-KR" sz="1200" b="1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spc="-120" dirty="0" err="1" smtClean="0"/>
              <a:t>검색창</a:t>
            </a:r>
            <a:r>
              <a:rPr lang="ko-KR" altLang="en-US" sz="1200" spc="-120" dirty="0" smtClean="0"/>
              <a:t> 하단에 검색어가 제공되고 있으나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최근 </a:t>
            </a:r>
            <a:r>
              <a:rPr lang="ko-KR" altLang="en-US" sz="1200" spc="-120" dirty="0" err="1" smtClean="0"/>
              <a:t>검색어라는</a:t>
            </a:r>
            <a:r>
              <a:rPr lang="ko-KR" altLang="en-US" sz="1200" spc="-120" dirty="0" smtClean="0"/>
              <a:t> 것을 알려주는 타이틀 레이블이 없어 </a:t>
            </a:r>
            <a:r>
              <a:rPr lang="ko-KR" altLang="en-US" sz="1200" spc="-120" dirty="0" err="1" smtClean="0"/>
              <a:t>불친절해</a:t>
            </a:r>
            <a:r>
              <a:rPr lang="ko-KR" altLang="en-US" sz="1200" spc="-120" dirty="0" smtClean="0"/>
              <a:t> </a:t>
            </a:r>
            <a:r>
              <a:rPr lang="ko-KR" altLang="en-US" sz="1200" spc="-120" dirty="0" err="1" smtClean="0"/>
              <a:t>보니다</a:t>
            </a:r>
            <a:r>
              <a:rPr lang="en-US" altLang="ko-KR" sz="1200" spc="-120" dirty="0" smtClean="0"/>
              <a:t>. </a:t>
            </a:r>
            <a:r>
              <a:rPr lang="ko-KR" altLang="en-US" sz="1200" spc="-120" dirty="0" smtClean="0"/>
              <a:t>보여주는 </a:t>
            </a:r>
            <a:r>
              <a:rPr lang="ko-KR" altLang="en-US" sz="1200" spc="-120" dirty="0" err="1" smtClean="0"/>
              <a:t>검색어</a:t>
            </a:r>
            <a:r>
              <a:rPr lang="en-US" altLang="ko-KR" sz="1200" spc="-120" dirty="0" smtClean="0"/>
              <a:t>(</a:t>
            </a:r>
            <a:r>
              <a:rPr lang="ko-KR" altLang="en-US" sz="1200" spc="-120" dirty="0" smtClean="0"/>
              <a:t>삼성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노트북</a:t>
            </a:r>
            <a:r>
              <a:rPr lang="en-US" altLang="ko-KR" sz="1200" spc="-120" dirty="0" smtClean="0"/>
              <a:t>)</a:t>
            </a:r>
            <a:r>
              <a:rPr lang="ko-KR" altLang="en-US" sz="1200" spc="-120" dirty="0" smtClean="0"/>
              <a:t>가 최근 </a:t>
            </a:r>
            <a:r>
              <a:rPr lang="ko-KR" altLang="en-US" sz="1200" spc="-120" dirty="0" err="1" smtClean="0"/>
              <a:t>검색어인지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인기 </a:t>
            </a:r>
            <a:r>
              <a:rPr lang="ko-KR" altLang="en-US" sz="1200" spc="-120" dirty="0" err="1" smtClean="0"/>
              <a:t>검색어인지</a:t>
            </a:r>
            <a:r>
              <a:rPr lang="ko-KR" altLang="en-US" sz="1200" spc="-120" dirty="0" smtClean="0"/>
              <a:t> 불명확하다</a:t>
            </a:r>
            <a:r>
              <a:rPr lang="en-US" altLang="ko-KR" sz="1200" spc="-120" dirty="0" smtClean="0"/>
              <a:t>. </a:t>
            </a:r>
            <a:r>
              <a:rPr lang="ko-KR" altLang="en-US" sz="1200" spc="-120" dirty="0" smtClean="0"/>
              <a:t>물론 바로 얼마 전에 검색한 키워드는 사용자의 머릿속에 인지되어 있어 최근 검색어로 생각할 수 있으나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몇 개월 만에 방문한 사용자의 경우 이전에 내가 검색한 키워드인지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err="1" smtClean="0"/>
              <a:t>연관검색어인지</a:t>
            </a:r>
            <a:r>
              <a:rPr lang="en-US" altLang="ko-KR" sz="1200" spc="-120" dirty="0" smtClean="0"/>
              <a:t>,, </a:t>
            </a:r>
            <a:r>
              <a:rPr lang="ko-KR" altLang="en-US" sz="1200" spc="-120" dirty="0" smtClean="0"/>
              <a:t>인기 </a:t>
            </a:r>
            <a:r>
              <a:rPr lang="ko-KR" altLang="en-US" sz="1200" spc="-120" dirty="0" err="1" smtClean="0"/>
              <a:t>검색어인지</a:t>
            </a:r>
            <a:r>
              <a:rPr lang="ko-KR" altLang="en-US" sz="1200" spc="-120" dirty="0" smtClean="0"/>
              <a:t> 바로 인지하기는 어려울 수 있다</a:t>
            </a:r>
            <a:r>
              <a:rPr lang="en-US" altLang="ko-KR" sz="1200" spc="-120" dirty="0" smtClean="0"/>
              <a:t>. </a:t>
            </a:r>
            <a:r>
              <a:rPr lang="ko-KR" altLang="en-US" sz="1200" spc="-120" dirty="0" smtClean="0"/>
              <a:t>사용자의 인지 기억의 부담을 최소화하기 위해서는 </a:t>
            </a:r>
            <a:r>
              <a:rPr lang="en-US" altLang="ko-KR" sz="1200" spc="-120" dirty="0" smtClean="0"/>
              <a:t>‘</a:t>
            </a:r>
            <a:r>
              <a:rPr lang="ko-KR" altLang="en-US" sz="1200" spc="-120" dirty="0" smtClean="0"/>
              <a:t>최근 </a:t>
            </a:r>
            <a:r>
              <a:rPr lang="ko-KR" altLang="en-US" sz="1200" spc="-120" dirty="0" err="1" smtClean="0"/>
              <a:t>검색어</a:t>
            </a:r>
            <a:r>
              <a:rPr lang="en-US" altLang="ko-KR" sz="1200" spc="-120" dirty="0" smtClean="0"/>
              <a:t>＇</a:t>
            </a:r>
            <a:r>
              <a:rPr lang="ko-KR" altLang="en-US" sz="1200" spc="-120" dirty="0" smtClean="0"/>
              <a:t>라는 레이블이 붙여져 있으면 </a:t>
            </a:r>
            <a:r>
              <a:rPr lang="ko-KR" altLang="en-US" sz="1200" spc="-120" dirty="0" err="1" smtClean="0"/>
              <a:t>친절성이</a:t>
            </a:r>
            <a:r>
              <a:rPr lang="ko-KR" altLang="en-US" sz="1200" spc="-120" dirty="0" smtClean="0"/>
              <a:t> 더 높아질 것이다</a:t>
            </a:r>
            <a:r>
              <a:rPr lang="en-US" altLang="ko-KR" sz="1200" spc="-12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1200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또한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err="1" smtClean="0"/>
              <a:t>검색창</a:t>
            </a:r>
            <a:r>
              <a:rPr lang="ko-KR" altLang="en-US" sz="1200" spc="-120" dirty="0" smtClean="0"/>
              <a:t> </a:t>
            </a:r>
            <a:r>
              <a:rPr lang="ko-KR" altLang="en-US" sz="1200" spc="-120" dirty="0" err="1" smtClean="0"/>
              <a:t>키패드</a:t>
            </a:r>
            <a:r>
              <a:rPr lang="ko-KR" altLang="en-US" sz="1200" spc="-120" dirty="0" smtClean="0"/>
              <a:t> 영역에 상품 리스트가 있는데 이 또한 타이틀이 없어 최근에 검색했던 상품 </a:t>
            </a:r>
            <a:r>
              <a:rPr lang="ko-KR" altLang="en-US" sz="1200" spc="-120" dirty="0" err="1" smtClean="0"/>
              <a:t>목록임에도</a:t>
            </a:r>
            <a:r>
              <a:rPr lang="ko-KR" altLang="en-US" sz="1200" spc="-120" dirty="0" smtClean="0"/>
              <a:t> 불구하고 상품 광고나 인기 </a:t>
            </a:r>
            <a:r>
              <a:rPr lang="ko-KR" altLang="en-US" sz="1200" spc="-120" dirty="0" err="1" smtClean="0"/>
              <a:t>검색어처럼</a:t>
            </a:r>
            <a:r>
              <a:rPr lang="ko-KR" altLang="en-US" sz="1200" spc="-120" dirty="0" smtClean="0"/>
              <a:t> 보여진다</a:t>
            </a:r>
            <a:r>
              <a:rPr lang="en-US" altLang="ko-KR" sz="1200" spc="-120" dirty="0" smtClean="0"/>
              <a:t>. </a:t>
            </a:r>
            <a:r>
              <a:rPr lang="ko-KR" altLang="en-US" sz="1200" spc="-120" dirty="0" smtClean="0"/>
              <a:t>이 경우도 </a:t>
            </a:r>
            <a:r>
              <a:rPr lang="en-US" altLang="ko-KR" sz="1200" spc="-120" dirty="0" smtClean="0"/>
              <a:t>‘</a:t>
            </a:r>
            <a:r>
              <a:rPr lang="ko-KR" altLang="en-US" sz="1200" spc="-120" dirty="0" smtClean="0"/>
              <a:t>최근 본 상품 목록</a:t>
            </a:r>
            <a:r>
              <a:rPr lang="en-US" altLang="ko-KR" sz="1200" spc="-120" dirty="0" smtClean="0"/>
              <a:t>＇</a:t>
            </a:r>
            <a:r>
              <a:rPr lang="ko-KR" altLang="en-US" sz="1200" spc="-120" dirty="0" smtClean="0"/>
              <a:t>이라는 타이틀이 제공되어야 할 것이다</a:t>
            </a:r>
            <a:r>
              <a:rPr lang="en-US" altLang="ko-KR" sz="1200" spc="-12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738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절차 줄이기 </a:t>
            </a:r>
            <a:r>
              <a:rPr lang="en-US" altLang="ko-KR" dirty="0"/>
              <a:t>UX</a:t>
            </a:r>
            <a:r>
              <a:rPr lang="ko-KR" altLang="en-US" dirty="0"/>
              <a:t>원칙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811" y="829407"/>
            <a:ext cx="106797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 smtClean="0"/>
              <a:t>5) </a:t>
            </a:r>
            <a:r>
              <a:rPr lang="ko-KR" altLang="en-US" sz="1400" b="1" spc="-120" dirty="0" smtClean="0">
                <a:solidFill>
                  <a:srgbClr val="0070C0"/>
                </a:solidFill>
              </a:rPr>
              <a:t>검색 탐색의 편의성</a:t>
            </a:r>
            <a:r>
              <a:rPr lang="ko-KR" altLang="en-US" sz="1400" b="1" spc="-120" dirty="0" smtClean="0"/>
              <a:t>을 높여줘야 한다</a:t>
            </a:r>
            <a:r>
              <a:rPr lang="en-US" altLang="ko-KR" sz="1400" b="1" spc="-12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2615" y="1244905"/>
            <a:ext cx="52841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120" dirty="0" smtClean="0"/>
              <a:t>PC</a:t>
            </a:r>
            <a:r>
              <a:rPr lang="ko-KR" altLang="en-US" sz="1200" spc="-120" dirty="0" smtClean="0"/>
              <a:t>버전의 경우 검색 결과 목록에서 </a:t>
            </a:r>
            <a:r>
              <a:rPr lang="ko-KR" altLang="en-US" sz="1200" spc="-120" dirty="0" err="1" smtClean="0"/>
              <a:t>페이지네이션을</a:t>
            </a:r>
            <a:r>
              <a:rPr lang="ko-KR" altLang="en-US" sz="1200" spc="-120" dirty="0" smtClean="0"/>
              <a:t> 통해 검색 결과를 조회할 수 있지만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모바일은 작은 화면에서 한정된 정보를 보여줄 수 밖에 없어 검색 결과를 보여줄 때 </a:t>
            </a:r>
            <a:r>
              <a:rPr lang="en-US" altLang="ko-KR" sz="1200" spc="-120" dirty="0" smtClean="0"/>
              <a:t>PC</a:t>
            </a:r>
            <a:r>
              <a:rPr lang="ko-KR" altLang="en-US" sz="1200" spc="-120" dirty="0" smtClean="0"/>
              <a:t>버전처럼 </a:t>
            </a:r>
            <a:r>
              <a:rPr lang="ko-KR" altLang="en-US" sz="1200" spc="-120" dirty="0" err="1" smtClean="0"/>
              <a:t>페이지네이션</a:t>
            </a:r>
            <a:r>
              <a:rPr lang="ko-KR" altLang="en-US" sz="1200" spc="-120" dirty="0" smtClean="0"/>
              <a:t> 형태로 결과를 보여주기 어렵다</a:t>
            </a:r>
            <a:r>
              <a:rPr lang="en-US" altLang="ko-KR" sz="1200" spc="-12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1200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그렇다면 </a:t>
            </a:r>
            <a:r>
              <a:rPr lang="ko-KR" altLang="en-US" sz="1200" spc="-120" dirty="0" err="1" smtClean="0"/>
              <a:t>모바일엫서</a:t>
            </a:r>
            <a:r>
              <a:rPr lang="ko-KR" altLang="en-US" sz="1200" spc="-120" dirty="0" smtClean="0"/>
              <a:t> 검색 결과를 보다 빠르게 검색할 수 있는 방법은 뭐가 있을까</a:t>
            </a:r>
            <a:r>
              <a:rPr lang="en-US" altLang="ko-KR" sz="1200" spc="-120" dirty="0" smtClean="0"/>
              <a:t>?</a:t>
            </a:r>
          </a:p>
          <a:p>
            <a:pPr>
              <a:lnSpc>
                <a:spcPct val="150000"/>
              </a:lnSpc>
            </a:pPr>
            <a:endParaRPr lang="en-US" altLang="ko-KR" sz="1200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대표적인 사례로 </a:t>
            </a:r>
            <a:r>
              <a:rPr lang="en-US" altLang="ko-KR" sz="1200" spc="-120" dirty="0" smtClean="0"/>
              <a:t>‘</a:t>
            </a:r>
            <a:r>
              <a:rPr lang="ko-KR" altLang="en-US" sz="1200" spc="-120" dirty="0" err="1" smtClean="0"/>
              <a:t>더보기</a:t>
            </a:r>
            <a:r>
              <a:rPr lang="en-US" altLang="ko-KR" sz="1200" spc="-120" dirty="0" smtClean="0"/>
              <a:t>’</a:t>
            </a:r>
            <a:r>
              <a:rPr lang="ko-KR" altLang="en-US" sz="1200" spc="-120" dirty="0" smtClean="0"/>
              <a:t>방식과 </a:t>
            </a:r>
            <a:r>
              <a:rPr lang="en-US" altLang="ko-KR" sz="1200" spc="-120" dirty="0" smtClean="0"/>
              <a:t>‘</a:t>
            </a:r>
            <a:r>
              <a:rPr lang="ko-KR" altLang="en-US" sz="1200" spc="-120" dirty="0" smtClean="0"/>
              <a:t>무한 스크롤</a:t>
            </a:r>
            <a:r>
              <a:rPr lang="en-US" altLang="ko-KR" sz="1200" spc="-120" dirty="0" smtClean="0"/>
              <a:t>‘</a:t>
            </a:r>
            <a:r>
              <a:rPr lang="ko-KR" altLang="en-US" sz="1200" spc="-120" dirty="0" smtClean="0"/>
              <a:t>방식 등이 있습니다</a:t>
            </a:r>
            <a:r>
              <a:rPr lang="en-US" altLang="ko-KR" sz="1200" spc="-120" dirty="0" smtClean="0"/>
              <a:t>. ‘</a:t>
            </a:r>
            <a:r>
              <a:rPr lang="ko-KR" altLang="en-US" sz="1200" spc="-120" dirty="0" err="1" smtClean="0"/>
              <a:t>더보기</a:t>
            </a:r>
            <a:r>
              <a:rPr lang="en-US" altLang="ko-KR" sz="1200" spc="-120" dirty="0" smtClean="0"/>
              <a:t>＇</a:t>
            </a:r>
            <a:r>
              <a:rPr lang="ko-KR" altLang="en-US" sz="1200" spc="-120" dirty="0" smtClean="0"/>
              <a:t>는 버튼을 누르기 전까지는 다음 검색 결과를 보여주지 않고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err="1" smtClean="0"/>
              <a:t>더보기</a:t>
            </a:r>
            <a:r>
              <a:rPr lang="ko-KR" altLang="en-US" sz="1200" spc="-120" dirty="0" smtClean="0"/>
              <a:t> 버튼을 눌러야 다음 결과를 보여주는 방식입니다</a:t>
            </a:r>
            <a:r>
              <a:rPr lang="en-US" altLang="ko-KR" sz="1200" spc="-120" dirty="0" smtClean="0"/>
              <a:t>. ‘</a:t>
            </a:r>
            <a:r>
              <a:rPr lang="ko-KR" altLang="en-US" sz="1200" spc="-120" dirty="0" err="1" smtClean="0"/>
              <a:t>무한스크롤</a:t>
            </a:r>
            <a:r>
              <a:rPr lang="en-US" altLang="ko-KR" sz="1200" spc="-120" dirty="0" smtClean="0"/>
              <a:t>＇</a:t>
            </a:r>
            <a:r>
              <a:rPr lang="ko-KR" altLang="en-US" sz="1200" spc="-120" dirty="0" smtClean="0"/>
              <a:t>은 사용자가 스크롤만 하더라도 시스템이 자동으로 다음 검색 결과를 불러오는 방식이다</a:t>
            </a:r>
            <a:r>
              <a:rPr lang="en-US" altLang="ko-KR" sz="1200" spc="-120" dirty="0" smtClean="0"/>
              <a:t>.</a:t>
            </a:r>
            <a:endParaRPr lang="en-US" altLang="ko-KR" sz="1200" spc="-120" dirty="0"/>
          </a:p>
          <a:p>
            <a:pPr>
              <a:lnSpc>
                <a:spcPct val="150000"/>
              </a:lnSpc>
            </a:pPr>
            <a:endParaRPr lang="en-US" altLang="ko-KR" sz="1200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예를 들어 </a:t>
            </a:r>
            <a:r>
              <a:rPr lang="ko-KR" altLang="en-US" sz="1200" spc="-120" dirty="0" err="1" smtClean="0"/>
              <a:t>더보기</a:t>
            </a:r>
            <a:r>
              <a:rPr lang="ko-KR" altLang="en-US" sz="1200" spc="-120" dirty="0" err="1"/>
              <a:t>와</a:t>
            </a:r>
            <a:r>
              <a:rPr lang="ko-KR" altLang="en-US" sz="1200" spc="-120" dirty="0" smtClean="0"/>
              <a:t> 무한 스크롤은 음악 앱에서 많이 접할 수 있다</a:t>
            </a:r>
            <a:r>
              <a:rPr lang="en-US" altLang="ko-KR" sz="1200" spc="-120" dirty="0" smtClean="0"/>
              <a:t>. </a:t>
            </a:r>
            <a:r>
              <a:rPr lang="ko-KR" altLang="en-US" sz="1200" spc="-120" dirty="0" smtClean="0"/>
              <a:t>음악 </a:t>
            </a:r>
            <a:r>
              <a:rPr lang="ko-KR" altLang="en-US" sz="1200" spc="-120" dirty="0" err="1" smtClean="0"/>
              <a:t>어플의</a:t>
            </a:r>
            <a:r>
              <a:rPr lang="ko-KR" altLang="en-US" sz="1200" spc="-120" dirty="0" smtClean="0"/>
              <a:t> 경우 검색 시 많은 데이터를 불러오므로 </a:t>
            </a:r>
            <a:r>
              <a:rPr lang="en-US" altLang="ko-KR" sz="1200" spc="-120" dirty="0" smtClean="0"/>
              <a:t>‘V’</a:t>
            </a:r>
            <a:r>
              <a:rPr lang="ko-KR" altLang="en-US" sz="1200" spc="-120" dirty="0" smtClean="0"/>
              <a:t>버튼과 </a:t>
            </a:r>
            <a:r>
              <a:rPr lang="ko-KR" altLang="en-US" sz="1200" spc="-120" dirty="0" err="1" smtClean="0"/>
              <a:t>더보기</a:t>
            </a:r>
            <a:r>
              <a:rPr lang="ko-KR" altLang="en-US" sz="1200" spc="-120" dirty="0" smtClean="0"/>
              <a:t> 버튼 방식이나 자동으로 데이터를 불러오는 무한 스크롤 방식이 사용된다</a:t>
            </a:r>
            <a:r>
              <a:rPr lang="en-US" altLang="ko-KR" sz="1200" spc="-12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b="1" spc="-120" dirty="0"/>
              <a:t>◀ </a:t>
            </a:r>
            <a:r>
              <a:rPr lang="ko-KR" altLang="en-US" sz="1200" b="1" spc="-120" dirty="0" smtClean="0"/>
              <a:t>벅스</a:t>
            </a:r>
            <a:endParaRPr lang="en-US" altLang="ko-KR" sz="1200" b="1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무한 스크롤 방식의 대표적 사례로 페이지 하단에서 스크롤할 때마다 시스템이 자동으로 곡을 계속 불러와 곡 탐색하기 편하다</a:t>
            </a:r>
            <a:r>
              <a:rPr lang="en-US" altLang="ko-KR" sz="1200" spc="-120" dirty="0" smtClean="0"/>
              <a:t>. 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5" y="1244905"/>
            <a:ext cx="6050804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0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절차 줄이기 </a:t>
            </a:r>
            <a:r>
              <a:rPr lang="en-US" altLang="ko-KR" dirty="0"/>
              <a:t>UX</a:t>
            </a:r>
            <a:r>
              <a:rPr lang="ko-KR" altLang="en-US" dirty="0"/>
              <a:t>원칙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811" y="829407"/>
            <a:ext cx="106797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 smtClean="0"/>
              <a:t>5) </a:t>
            </a:r>
            <a:r>
              <a:rPr lang="ko-KR" altLang="en-US" sz="1400" b="1" spc="-120" dirty="0" smtClean="0">
                <a:solidFill>
                  <a:srgbClr val="0070C0"/>
                </a:solidFill>
              </a:rPr>
              <a:t>검색 탐색의 편의성</a:t>
            </a:r>
            <a:r>
              <a:rPr lang="ko-KR" altLang="en-US" sz="1400" b="1" spc="-120" dirty="0" smtClean="0"/>
              <a:t>을 높여줘야 한다</a:t>
            </a:r>
            <a:r>
              <a:rPr lang="en-US" altLang="ko-KR" sz="1400" b="1" spc="-120" dirty="0" smtClean="0"/>
              <a:t>.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11" y="1294918"/>
            <a:ext cx="2971536" cy="5244380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56" y="1294918"/>
            <a:ext cx="6104149" cy="55630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64995" y="1244905"/>
            <a:ext cx="23892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/>
              <a:t>◀ 지니</a:t>
            </a:r>
            <a:endParaRPr lang="en-US" altLang="ko-KR" sz="1200" b="1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spc="-120" dirty="0" err="1" smtClean="0"/>
              <a:t>더보기</a:t>
            </a:r>
            <a:r>
              <a:rPr lang="ko-KR" altLang="en-US" sz="1200" spc="-120" dirty="0" smtClean="0"/>
              <a:t> 버튼 방식의 대표적 사례</a:t>
            </a:r>
            <a:endParaRPr lang="en-US" altLang="ko-KR" sz="1200" spc="-120" dirty="0" smtClean="0"/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현재 </a:t>
            </a:r>
            <a:r>
              <a:rPr lang="ko-KR" altLang="en-US" sz="1200" spc="-120" dirty="0" err="1" smtClean="0"/>
              <a:t>탬색된</a:t>
            </a:r>
            <a:r>
              <a:rPr lang="ko-KR" altLang="en-US" sz="1200" spc="-120" dirty="0" smtClean="0"/>
              <a:t> 곡이 얼마인지</a:t>
            </a:r>
            <a:r>
              <a:rPr lang="en-US" altLang="ko-KR" sz="1200" spc="-120" dirty="0" smtClean="0"/>
              <a:t>, </a:t>
            </a:r>
            <a:r>
              <a:rPr lang="ko-KR" altLang="en-US" sz="1200" spc="-120" dirty="0" smtClean="0"/>
              <a:t>앞으로 곡 탐색이 남았는지 숫자로 표식 되어 있어 사용자를 배려하는 친절함이 느껴진다</a:t>
            </a:r>
            <a:r>
              <a:rPr lang="en-US" altLang="ko-KR" sz="1200" spc="-12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spc="-120" dirty="0"/>
          </a:p>
          <a:p>
            <a:pPr>
              <a:lnSpc>
                <a:spcPct val="150000"/>
              </a:lnSpc>
            </a:pPr>
            <a:r>
              <a:rPr lang="en-US" altLang="ko-KR" sz="1200" spc="-120" dirty="0" smtClean="0"/>
              <a:t> </a:t>
            </a:r>
            <a:r>
              <a:rPr lang="ko-KR" altLang="en-US" sz="1200" b="1" spc="-120" dirty="0"/>
              <a:t>◀ </a:t>
            </a:r>
            <a:r>
              <a:rPr lang="ko-KR" altLang="en-US" sz="1200" b="1" spc="-120" dirty="0" smtClean="0"/>
              <a:t>멜론</a:t>
            </a:r>
          </a:p>
          <a:p>
            <a:pPr>
              <a:lnSpc>
                <a:spcPct val="150000"/>
              </a:lnSpc>
            </a:pPr>
            <a:r>
              <a:rPr lang="ko-KR" altLang="en-US" sz="1200" spc="-120" dirty="0" smtClean="0"/>
              <a:t>현재까지 몇 곡을 탐색하였고 앞으로 총 몇 곡이 남았는지 알려주지 않아 답답합니다</a:t>
            </a:r>
            <a:r>
              <a:rPr lang="en-US" altLang="ko-KR" sz="1200" spc="-120" dirty="0" smtClean="0"/>
              <a:t>. ‘</a:t>
            </a:r>
            <a:r>
              <a:rPr lang="ko-KR" altLang="en-US" sz="1200" spc="-120" dirty="0" err="1" smtClean="0"/>
              <a:t>더보기</a:t>
            </a:r>
            <a:r>
              <a:rPr lang="en-US" altLang="ko-KR" sz="1200" spc="-120" dirty="0" smtClean="0"/>
              <a:t>’</a:t>
            </a:r>
            <a:r>
              <a:rPr lang="ko-KR" altLang="en-US" sz="1200" spc="-120" dirty="0" smtClean="0"/>
              <a:t>버튼만 봐서는 얼마나 눌러야 곡 탐색이 종료되는지 예측할 수 없기 때문이다</a:t>
            </a:r>
            <a:r>
              <a:rPr lang="en-US" altLang="ko-KR" sz="1200" spc="-12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431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842</Words>
  <Application>Microsoft Office PowerPoint</Application>
  <PresentationFormat>와이드스크린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맑은 고딕</vt:lpstr>
      <vt:lpstr>Office 테마</vt:lpstr>
      <vt:lpstr>검색 절차 줄이기</vt:lpstr>
      <vt:lpstr>검색 절차 줄이기 UX원칙</vt:lpstr>
      <vt:lpstr>검색 절차 줄이기 UX원칙</vt:lpstr>
      <vt:lpstr>검색 절차 줄이기 UX원칙</vt:lpstr>
      <vt:lpstr>검색 절차 줄이기 UX원칙</vt:lpstr>
      <vt:lpstr>검색 절차 줄이기 UX원칙</vt:lpstr>
      <vt:lpstr>검색 절차 줄이기 UX원칙</vt:lpstr>
      <vt:lpstr>검색 절차 줄이기 UX원칙</vt:lpstr>
      <vt:lpstr>검색 절차 줄이기 UX원칙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hnjnchae@gmail.com</dc:creator>
  <cp:lastModifiedBy>hnjnchae@gmail.com</cp:lastModifiedBy>
  <cp:revision>13</cp:revision>
  <dcterms:created xsi:type="dcterms:W3CDTF">2019-09-17T02:16:28Z</dcterms:created>
  <dcterms:modified xsi:type="dcterms:W3CDTF">2019-09-20T06:25:12Z</dcterms:modified>
</cp:coreProperties>
</file>