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8239" y="2332856"/>
            <a:ext cx="9144000" cy="749980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14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9" y="164826"/>
            <a:ext cx="11536682" cy="383811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82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41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F063-8499-4338-8459-6AB56B86AAC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E2FF-5658-4534-AE1B-7A0D58423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64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03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2" y="267943"/>
            <a:ext cx="12001990" cy="636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6" y="248548"/>
            <a:ext cx="11951769" cy="63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4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7" y="287172"/>
            <a:ext cx="12071287" cy="616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6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52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5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27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30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03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hnjnchae@gmail.com</dc:creator>
  <cp:lastModifiedBy>hnjnchae@gmail.com</cp:lastModifiedBy>
  <cp:revision>2</cp:revision>
  <dcterms:created xsi:type="dcterms:W3CDTF">2019-09-24T04:31:25Z</dcterms:created>
  <dcterms:modified xsi:type="dcterms:W3CDTF">2019-09-24T04:44:33Z</dcterms:modified>
</cp:coreProperties>
</file>