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5" r:id="rId5"/>
    <p:sldId id="266" r:id="rId6"/>
    <p:sldId id="267" r:id="rId7"/>
    <p:sldId id="270" r:id="rId8"/>
    <p:sldId id="269" r:id="rId9"/>
    <p:sldId id="259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4731FB-3242-4716-8015-CE751BE50374}">
          <p14:sldIdLst>
            <p14:sldId id="256"/>
            <p14:sldId id="263"/>
            <p14:sldId id="268"/>
            <p14:sldId id="265"/>
            <p14:sldId id="266"/>
            <p14:sldId id="267"/>
            <p14:sldId id="270"/>
            <p14:sldId id="269"/>
          </p14:sldIdLst>
        </p14:section>
        <p14:section name="구역" id="{2DF999B2-2C2E-4C86-9BD2-D671DD393F5D}">
          <p14:sldIdLst>
            <p14:sldId id="25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4328" y="1122363"/>
            <a:ext cx="9144000" cy="168179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4EA-84FE-43A2-AC3F-5769DD2DCB9D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6" y="5494402"/>
            <a:ext cx="945628" cy="27318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569698" y="4172569"/>
            <a:ext cx="143960" cy="179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569698" y="3811163"/>
            <a:ext cx="143960" cy="179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38" y="1924592"/>
            <a:ext cx="8425361" cy="746488"/>
          </a:xfrm>
        </p:spPr>
        <p:txBody>
          <a:bodyPr anchor="b">
            <a:normAutofit/>
          </a:bodyPr>
          <a:lstStyle>
            <a:lvl1pPr>
              <a:defRPr sz="2800" b="1" spc="-130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4EA-84FE-43A2-AC3F-5769DD2DCB9D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575" y="2714625"/>
            <a:ext cx="7477125" cy="0"/>
          </a:xfrm>
          <a:prstGeom prst="line">
            <a:avLst/>
          </a:prstGeom>
          <a:ln w="28575">
            <a:solidFill>
              <a:srgbClr val="5BC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" y="6402321"/>
            <a:ext cx="945628" cy="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" y="170640"/>
            <a:ext cx="520033" cy="18000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341812" y="190952"/>
            <a:ext cx="11458302" cy="296726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1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7" y="252000"/>
            <a:ext cx="10954325" cy="252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4EA-84FE-43A2-AC3F-5769DD2DCB9D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689079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11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4189242" y="-1838"/>
            <a:ext cx="6766140" cy="253837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910056" y="4351"/>
            <a:ext cx="2392602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8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4009743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최근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</a:rPr>
                        <a:t>페이지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페이지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25287" y="268537"/>
            <a:ext cx="2366554" cy="22021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4216069" y="268537"/>
            <a:ext cx="6765439" cy="22021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559835" y="0"/>
            <a:ext cx="1421674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071779" y="4351"/>
            <a:ext cx="1634179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222683" y="-5"/>
            <a:ext cx="199400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7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917673" y="-5"/>
            <a:ext cx="237416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2039600" y="689243"/>
            <a:ext cx="0" cy="6344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3350" y="689243"/>
            <a:ext cx="11906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24883" y="689243"/>
            <a:ext cx="0" cy="6344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3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267618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최근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25287" y="259827"/>
            <a:ext cx="10056222" cy="235463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559835" y="0"/>
            <a:ext cx="1421674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071779" y="4351"/>
            <a:ext cx="1634179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222683" y="-5"/>
            <a:ext cx="199400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917673" y="-5"/>
            <a:ext cx="237416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9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7798086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최근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Workflow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25287" y="258649"/>
            <a:ext cx="10056222" cy="23781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559835" y="0"/>
            <a:ext cx="1421674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071779" y="4351"/>
            <a:ext cx="1634179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222683" y="-5"/>
            <a:ext cx="199400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917673" y="-5"/>
            <a:ext cx="237416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96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4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03485" y="388619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V0.1 / 2019.08.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3485" y="426719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Created by </a:t>
            </a:r>
            <a:r>
              <a:rPr lang="en-US" altLang="ko-KR" sz="1000" dirty="0" err="1" smtClean="0">
                <a:solidFill>
                  <a:srgbClr val="515E65"/>
                </a:solidFill>
              </a:rPr>
              <a:t>oooo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4693" y="4604239"/>
            <a:ext cx="5059531" cy="4378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사전</a:t>
            </a:r>
            <a:r>
              <a:rPr lang="en-US" altLang="ko-KR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승인 없이 본 </a:t>
            </a: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문서의 내용을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도용 혹은 임의로 사용할 수 없으며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사용 시 그에 대한 피해에 대해 법적인 책임이 있습니다</a:t>
            </a:r>
            <a:r>
              <a:rPr lang="en-US" altLang="ko-KR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처리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40336"/>
              </p:ext>
            </p:extLst>
          </p:nvPr>
        </p:nvGraphicFramePr>
        <p:xfrm>
          <a:off x="1073639" y="3498035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323">
                  <a:extLst>
                    <a:ext uri="{9D8B030D-6E8A-4147-A177-3AD203B41FA5}">
                      <a16:colId xmlns:a16="http://schemas.microsoft.com/office/drawing/2014/main" val="3818157769"/>
                    </a:ext>
                  </a:extLst>
                </a:gridCol>
                <a:gridCol w="5424853">
                  <a:extLst>
                    <a:ext uri="{9D8B030D-6E8A-4147-A177-3AD203B41FA5}">
                      <a16:colId xmlns:a16="http://schemas.microsoft.com/office/drawing/2014/main" val="1927201654"/>
                    </a:ext>
                  </a:extLst>
                </a:gridCol>
                <a:gridCol w="1446823">
                  <a:extLst>
                    <a:ext uri="{9D8B030D-6E8A-4147-A177-3AD203B41FA5}">
                      <a16:colId xmlns:a16="http://schemas.microsoft.com/office/drawing/2014/main" val="3694784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69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6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4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02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89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1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1812" y="181745"/>
            <a:ext cx="11458302" cy="296726"/>
          </a:xfrm>
        </p:spPr>
        <p:txBody>
          <a:bodyPr/>
          <a:lstStyle/>
          <a:p>
            <a:r>
              <a:rPr lang="ko-KR" altLang="en-US" dirty="0" smtClean="0"/>
              <a:t>문서 이력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68547"/>
              </p:ext>
            </p:extLst>
          </p:nvPr>
        </p:nvGraphicFramePr>
        <p:xfrm>
          <a:off x="341812" y="730482"/>
          <a:ext cx="11458303" cy="590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4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날짜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Legend _ Screen Definition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1996" y="1463075"/>
            <a:ext cx="30304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설명이 필요한 화면요소에 대해 번호를 붙여 표시한다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169" y="3729704"/>
            <a:ext cx="9863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●</a:t>
            </a:r>
            <a:r>
              <a:rPr lang="ko-KR" altLang="en-US" sz="9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  </a:t>
            </a:r>
            <a:r>
              <a:rPr lang="en-US" altLang="ko-KR" sz="9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994" y="4005890"/>
            <a:ext cx="4537462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선택 값 또는 변경가능 한 값에 대해서 서술할 때는 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  <a:cs typeface="Tahoma" pitchFamily="34" charset="0"/>
              </a:rPr>
              <a:t>파란색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으로 표시한다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.</a:t>
            </a:r>
          </a:p>
          <a:p>
            <a:pPr defTabSz="914309" latinLnBrk="0">
              <a:lnSpc>
                <a:spcPct val="13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예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)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 추가정보에 올 수 있는 값 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: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아침식전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아침식후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점심식전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점심식후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저녁식전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</a:p>
          <a:p>
            <a:pPr defTabSz="914309" latinLnBrk="0">
              <a:lnSpc>
                <a:spcPct val="130000"/>
              </a:lnSpc>
              <a:defRPr/>
            </a:pP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     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저녁식후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취침 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운동 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운동 후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새벽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간식</a:t>
            </a:r>
            <a:r>
              <a:rPr lang="en-US" altLang="ko-KR" sz="900" kern="0" dirty="0">
                <a:solidFill>
                  <a:srgbClr val="4F81BD"/>
                </a:solidFill>
                <a:latin typeface="+mj-ea"/>
                <a:ea typeface="+mj-ea"/>
              </a:rPr>
              <a:t>/ 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기타</a:t>
            </a:r>
            <a:endParaRPr lang="en-US" altLang="ko-KR" sz="900" kern="0" dirty="0">
              <a:solidFill>
                <a:srgbClr val="4F81BD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994" y="4643974"/>
            <a:ext cx="442042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다른 문서를 </a:t>
            </a:r>
            <a:r>
              <a:rPr lang="ko-KR" altLang="en-US" sz="900" kern="0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참고해야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하는 부분은 해당 문서의 이름을 </a:t>
            </a:r>
            <a:r>
              <a:rPr lang="ko-KR" altLang="en-US" sz="900" kern="0" dirty="0">
                <a:solidFill>
                  <a:srgbClr val="00B0F0"/>
                </a:solidFill>
                <a:latin typeface="+mj-ea"/>
                <a:ea typeface="+mj-ea"/>
                <a:cs typeface="Tahoma" pitchFamily="34" charset="0"/>
              </a:rPr>
              <a:t>밝은 파란색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으로 표시한다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.</a:t>
            </a:r>
          </a:p>
          <a:p>
            <a:pPr defTabSz="914309" latinLnBrk="0">
              <a:lnSpc>
                <a:spcPct val="13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예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)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 </a:t>
            </a:r>
            <a:r>
              <a:rPr lang="ko-KR" altLang="en-US" sz="9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자세한 사항은</a:t>
            </a:r>
            <a:r>
              <a:rPr lang="ko-KR" altLang="en-US" sz="900" kern="0" dirty="0">
                <a:solidFill>
                  <a:srgbClr val="4F81BD"/>
                </a:solidFill>
                <a:latin typeface="+mj-ea"/>
                <a:ea typeface="+mj-ea"/>
              </a:rPr>
              <a:t> </a:t>
            </a:r>
            <a:r>
              <a:rPr lang="en-US" altLang="ko-KR" sz="900" kern="0" dirty="0">
                <a:solidFill>
                  <a:srgbClr val="00B0F0"/>
                </a:solidFill>
                <a:latin typeface="+mj-ea"/>
                <a:ea typeface="+mj-ea"/>
              </a:rPr>
              <a:t>DM_Mobile App_UI Scenario_ </a:t>
            </a:r>
            <a:r>
              <a:rPr lang="ko-KR" altLang="en-US" sz="900" kern="0" dirty="0">
                <a:solidFill>
                  <a:srgbClr val="00B0F0"/>
                </a:solidFill>
                <a:latin typeface="+mj-ea"/>
                <a:ea typeface="+mj-ea"/>
              </a:rPr>
              <a:t>공통</a:t>
            </a:r>
            <a:r>
              <a:rPr lang="en-US" altLang="ko-KR" sz="900" kern="0" dirty="0">
                <a:solidFill>
                  <a:srgbClr val="00B0F0"/>
                </a:solidFill>
                <a:latin typeface="+mj-ea"/>
                <a:ea typeface="+mj-ea"/>
              </a:rPr>
              <a:t>.pptx </a:t>
            </a:r>
            <a:r>
              <a:rPr lang="ko-KR" altLang="en-US" sz="900" kern="0" dirty="0">
                <a:solidFill>
                  <a:srgbClr val="00B0F0"/>
                </a:solidFill>
                <a:latin typeface="+mj-ea"/>
                <a:ea typeface="+mj-ea"/>
              </a:rPr>
              <a:t> </a:t>
            </a:r>
            <a:r>
              <a:rPr lang="ko-KR" altLang="en-US" sz="9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참고</a:t>
            </a:r>
            <a:r>
              <a:rPr lang="en-US" altLang="ko-KR" sz="9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.</a:t>
            </a:r>
            <a:endParaRPr lang="en-US" altLang="ko-KR" sz="900" kern="0" dirty="0">
              <a:solidFill>
                <a:srgbClr val="4F81BD"/>
              </a:solidFill>
              <a:latin typeface="+mj-ea"/>
              <a:ea typeface="+mj-ea"/>
            </a:endParaRPr>
          </a:p>
        </p:txBody>
      </p:sp>
      <p:sp>
        <p:nvSpPr>
          <p:cNvPr id="7" name="숫자 표시"/>
          <p:cNvSpPr/>
          <p:nvPr/>
        </p:nvSpPr>
        <p:spPr>
          <a:xfrm>
            <a:off x="1215827" y="1796180"/>
            <a:ext cx="144000" cy="143980"/>
          </a:xfrm>
          <a:prstGeom prst="ellipse">
            <a:avLst/>
          </a:prstGeom>
          <a:solidFill>
            <a:srgbClr val="F79646"/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txBody>
          <a:bodyPr lIns="35995" tIns="45709" rIns="35995" bIns="45709" rtlCol="0" anchor="ctr"/>
          <a:lstStyle/>
          <a:p>
            <a:pPr algn="ctr" defTabSz="914309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1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8" name="숫자 표시"/>
          <p:cNvSpPr/>
          <p:nvPr/>
        </p:nvSpPr>
        <p:spPr>
          <a:xfrm>
            <a:off x="1468312" y="1796180"/>
            <a:ext cx="144000" cy="143980"/>
          </a:xfrm>
          <a:prstGeom prst="ellipse">
            <a:avLst/>
          </a:prstGeom>
          <a:solidFill>
            <a:srgbClr val="F79646"/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txBody>
          <a:bodyPr lIns="35995" tIns="45709" rIns="35995" bIns="45709" rtlCol="0" anchor="ctr"/>
          <a:lstStyle/>
          <a:p>
            <a:pPr algn="ctr" defTabSz="914309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2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9" name="숫자 표시"/>
          <p:cNvSpPr/>
          <p:nvPr/>
        </p:nvSpPr>
        <p:spPr>
          <a:xfrm>
            <a:off x="1973285" y="1778183"/>
            <a:ext cx="180000" cy="179974"/>
          </a:xfrm>
          <a:prstGeom prst="ellipse">
            <a:avLst/>
          </a:prstGeom>
          <a:solidFill>
            <a:srgbClr val="F79646"/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txBody>
          <a:bodyPr lIns="0" tIns="45709" rIns="0" bIns="45709" rtlCol="0" anchor="ctr"/>
          <a:lstStyle/>
          <a:p>
            <a:pPr algn="ctr" defTabSz="914309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3a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0" name="숫자 표시"/>
          <p:cNvSpPr/>
          <p:nvPr/>
        </p:nvSpPr>
        <p:spPr>
          <a:xfrm>
            <a:off x="2261770" y="1778183"/>
            <a:ext cx="180000" cy="179974"/>
          </a:xfrm>
          <a:prstGeom prst="ellipse">
            <a:avLst/>
          </a:prstGeom>
          <a:solidFill>
            <a:srgbClr val="F79646"/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txBody>
          <a:bodyPr lIns="0" tIns="45709" rIns="0" bIns="45709" rtlCol="0" anchor="ctr"/>
          <a:lstStyle/>
          <a:p>
            <a:pPr algn="ctr" defTabSz="914309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3b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1" name="숫자 표시"/>
          <p:cNvSpPr/>
          <p:nvPr/>
        </p:nvSpPr>
        <p:spPr>
          <a:xfrm>
            <a:off x="2550258" y="1778183"/>
            <a:ext cx="180000" cy="179974"/>
          </a:xfrm>
          <a:prstGeom prst="ellipse">
            <a:avLst/>
          </a:prstGeom>
          <a:solidFill>
            <a:srgbClr val="F79646"/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txBody>
          <a:bodyPr lIns="0" tIns="45709" rIns="0" bIns="45709" rtlCol="0" anchor="ctr"/>
          <a:lstStyle/>
          <a:p>
            <a:pPr algn="ctr" defTabSz="914309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3c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2" name="숫자 표시"/>
          <p:cNvSpPr/>
          <p:nvPr/>
        </p:nvSpPr>
        <p:spPr>
          <a:xfrm>
            <a:off x="1720798" y="1796180"/>
            <a:ext cx="144000" cy="143980"/>
          </a:xfrm>
          <a:prstGeom prst="ellipse">
            <a:avLst/>
          </a:prstGeom>
          <a:solidFill>
            <a:srgbClr val="F79646"/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txBody>
          <a:bodyPr lIns="35995" tIns="45709" rIns="35995" bIns="45709" rtlCol="0" anchor="ctr"/>
          <a:lstStyle/>
          <a:p>
            <a:pPr algn="ctr" defTabSz="914309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3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8169" y="1196417"/>
            <a:ext cx="13358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●</a:t>
            </a:r>
            <a:r>
              <a:rPr lang="ko-KR" altLang="en-US" sz="9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  </a:t>
            </a:r>
            <a:r>
              <a:rPr lang="en-US" altLang="ko-KR" sz="9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Screen Definition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170" y="2063066"/>
            <a:ext cx="676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●</a:t>
            </a:r>
            <a:r>
              <a:rPr lang="ko-KR" altLang="en-US" sz="9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  </a:t>
            </a:r>
            <a:r>
              <a:rPr lang="en-US" altLang="ko-KR" sz="9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  <a:cs typeface="Tahoma" pitchFamily="34" charset="0"/>
              </a:rPr>
              <a:t>Scroll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1995" y="2329727"/>
            <a:ext cx="34921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화면디자인의 우측에 아래와 같이 스크롤 되는 영역을 표시한다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j-ea"/>
                <a:ea typeface="+mj-ea"/>
                <a:cs typeface="Tahoma" pitchFamily="34" charset="0"/>
              </a:rPr>
              <a:t>.</a:t>
            </a:r>
          </a:p>
        </p:txBody>
      </p:sp>
      <p:grpSp>
        <p:nvGrpSpPr>
          <p:cNvPr id="16" name="그룹 27"/>
          <p:cNvGrpSpPr/>
          <p:nvPr/>
        </p:nvGrpSpPr>
        <p:grpSpPr>
          <a:xfrm>
            <a:off x="1224936" y="2649544"/>
            <a:ext cx="180000" cy="971862"/>
            <a:chOff x="3708885" y="3212976"/>
            <a:chExt cx="180000" cy="2448272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3798885" y="3212976"/>
              <a:ext cx="0" cy="2448272"/>
            </a:xfrm>
            <a:prstGeom prst="straightConnector1">
              <a:avLst/>
            </a:prstGeom>
            <a:noFill/>
            <a:ln w="15875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>
            <a:xfrm>
              <a:off x="3708885" y="3212976"/>
              <a:ext cx="180000" cy="0"/>
            </a:xfrm>
            <a:prstGeom prst="line">
              <a:avLst/>
            </a:prstGeom>
            <a:noFill/>
            <a:ln w="9525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>
            <a:xfrm>
              <a:off x="3708885" y="5661248"/>
              <a:ext cx="180000" cy="0"/>
            </a:xfrm>
            <a:prstGeom prst="line">
              <a:avLst/>
            </a:prstGeom>
            <a:noFill/>
            <a:ln w="9525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</a:ln>
            <a:effectLst/>
          </p:spPr>
        </p:cxn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147923" y="2956698"/>
            <a:ext cx="334030" cy="338542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35995" tIns="45714" rIns="35995" bIns="45714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0" dirty="0">
                <a:solidFill>
                  <a:prstClr val="black"/>
                </a:solidFill>
                <a:latin typeface="+mj-ea"/>
                <a:ea typeface="+mj-ea"/>
                <a:cs typeface="굴림" pitchFamily="50" charset="-127"/>
              </a:rPr>
              <a:t>Scroll</a:t>
            </a:r>
          </a:p>
          <a:p>
            <a:pPr algn="ctr" defTabSz="914309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0" dirty="0">
                <a:solidFill>
                  <a:prstClr val="black"/>
                </a:solidFill>
                <a:latin typeface="+mj-ea"/>
                <a:ea typeface="+mj-ea"/>
                <a:cs typeface="굴림" pitchFamily="50" charset="-127"/>
              </a:rPr>
              <a:t>area</a:t>
            </a:r>
            <a:endParaRPr kumimoji="1" lang="ko-KR" altLang="ko-KR" sz="1400" kern="0" dirty="0">
              <a:solidFill>
                <a:prstClr val="black"/>
              </a:solidFill>
              <a:latin typeface="+mj-ea"/>
              <a:ea typeface="+mj-ea"/>
              <a:cs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1827" y="5110633"/>
            <a:ext cx="41296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cs typeface="Tahoma" pitchFamily="34" charset="0"/>
              </a:rPr>
              <a:t>미정이거나 협의중인 내용은 주황색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cs typeface="Tahoma" pitchFamily="34" charset="0"/>
              </a:rPr>
              <a:t>반투명 박스로 덮은 후 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cs typeface="Tahoma" pitchFamily="34" charset="0"/>
              </a:rPr>
              <a:t>TBD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cs typeface="Tahoma" pitchFamily="34" charset="0"/>
              </a:rPr>
              <a:t>로 표시한다</a:t>
            </a:r>
            <a:r>
              <a:rPr lang="en-US" altLang="ko-KR" sz="900" kern="0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cs typeface="Tahoma" pitchFamily="34" charset="0"/>
              </a:rPr>
              <a:t>.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defTabSz="914309">
              <a:lnSpc>
                <a:spcPct val="13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예</a:t>
            </a:r>
            <a:r>
              <a:rPr lang="en-US" altLang="ko-KR" sz="900" kern="0" dirty="0" smtClea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)</a:t>
            </a:r>
            <a:endParaRPr lang="en-US" altLang="ko-KR" sz="900" kern="0" dirty="0">
              <a:solidFill>
                <a:srgbClr val="4F81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1566" y="5350698"/>
            <a:ext cx="900100" cy="187868"/>
          </a:xfrm>
          <a:prstGeom prst="rect">
            <a:avLst/>
          </a:prstGeom>
          <a:solidFill>
            <a:srgbClr val="FF9933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ko-KR" sz="1000" b="1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TBD</a:t>
            </a:r>
            <a:endParaRPr lang="ko-KR" altLang="en-US" sz="1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71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Legend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04965" y="2329565"/>
            <a:ext cx="1691049" cy="47649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defTabSz="914126">
              <a:defRPr/>
            </a:pPr>
            <a:r>
              <a:rPr lang="ko-KR" altLang="en-US" sz="1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2019.07.01</a:t>
            </a:r>
          </a:p>
          <a:p>
            <a:pPr defTabSz="914126">
              <a:defRPr/>
            </a:pPr>
            <a:endParaRPr lang="en-US" altLang="ko-KR" sz="8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04965" y="3780884"/>
            <a:ext cx="1691049" cy="4764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defTabSz="914126">
              <a:defRPr/>
            </a:pPr>
            <a:r>
              <a:rPr lang="ko-KR" altLang="en-US" sz="1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00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| 2019.07.01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4965" y="3056113"/>
            <a:ext cx="1691049" cy="47649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defTabSz="914126">
              <a:defRPr/>
            </a:pPr>
            <a:r>
              <a:rPr lang="ko-KR" altLang="en-US" sz="1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2019.07.01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6064" y="2308064"/>
            <a:ext cx="2351382" cy="507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내용이 수정된 경우</a:t>
            </a:r>
            <a:endParaRPr lang="en-US" altLang="ko-KR" sz="9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defTabSz="914126">
              <a:defRPr/>
            </a:pP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‘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수정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’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으로 표시하고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수정된 날짜와 함께 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defTabSz="914126"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수정된 내용을 간략하게 적어준다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.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6064" y="3034612"/>
            <a:ext cx="2527671" cy="507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페이지가 추가된 경우</a:t>
            </a:r>
            <a:endParaRPr lang="en-US" altLang="ko-KR" sz="9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defTabSz="914126">
              <a:defRPr/>
            </a:pP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‘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추가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’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라고 표시하고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추가된 날짜를 적어준다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.</a:t>
            </a:r>
          </a:p>
          <a:p>
            <a:pPr defTabSz="914126"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추가한 내용을 간략하게 적어준다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.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6064" y="3761843"/>
            <a:ext cx="4449227" cy="507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페이지가 삭제된 경우</a:t>
            </a:r>
            <a:endParaRPr lang="en-US" altLang="ko-KR" sz="9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defTabSz="914126">
              <a:defRPr/>
            </a:pP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‘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삭제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＇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라고 표시하고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삭제된 날짜를 적어준다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.</a:t>
            </a:r>
          </a:p>
          <a:p>
            <a:pPr defTabSz="914126"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그리고 페이지를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50%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반투명 붉은색 박스로 덮고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 </a:t>
            </a:r>
            <a:r>
              <a:rPr lang="ko-KR" altLang="en-US" sz="900" kern="0" dirty="0" err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흰글씨로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“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삭제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”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라고 표시한다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. 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6034" y="1974812"/>
            <a:ext cx="3144685" cy="300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해당 페이지의 우측 상단 바깥쪽에 아래와 같이 표시한다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7240" y="1251178"/>
            <a:ext cx="3777725" cy="36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Ver. 1.0 </a:t>
            </a:r>
            <a:r>
              <a:rPr lang="ko-KR" altLang="en-US" sz="9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이후 최신 버전의 문서에 대한 변경사항을 표시할 경우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</a:p>
          <a:p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날짜가 동일할 경우 수정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추가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삭제 관계 없이 동일한 색을 사용한다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99536" y="4240289"/>
            <a:ext cx="899764" cy="187798"/>
          </a:xfrm>
          <a:prstGeom prst="rect">
            <a:avLst/>
          </a:prstGeom>
          <a:solidFill>
            <a:srgbClr val="FF0000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/>
            <a:r>
              <a:rPr lang="ko-KR" altLang="en-US" sz="1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2309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Legend _ Work Flow(1/2)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4182" y="1271323"/>
            <a:ext cx="1311578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●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 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Touch Interaction</a:t>
            </a:r>
          </a:p>
        </p:txBody>
      </p:sp>
      <p:graphicFrame>
        <p:nvGraphicFramePr>
          <p:cNvPr id="4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76096"/>
              </p:ext>
            </p:extLst>
          </p:nvPr>
        </p:nvGraphicFramePr>
        <p:xfrm>
          <a:off x="1035924" y="1623952"/>
          <a:ext cx="3333462" cy="1373857"/>
        </p:xfrm>
        <a:graphic>
          <a:graphicData uri="http://schemas.openxmlformats.org/drawingml/2006/table">
            <a:tbl>
              <a:tblPr/>
              <a:tblGrid>
                <a:gridCol w="11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Tap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 Tap, Hold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Tap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107"/>
          <p:cNvGrpSpPr/>
          <p:nvPr/>
        </p:nvGrpSpPr>
        <p:grpSpPr>
          <a:xfrm>
            <a:off x="2514701" y="2253108"/>
            <a:ext cx="396056" cy="536855"/>
            <a:chOff x="2181076" y="2132856"/>
            <a:chExt cx="396000" cy="536855"/>
          </a:xfrm>
        </p:grpSpPr>
        <p:sp>
          <p:nvSpPr>
            <p:cNvPr id="6" name="타원 5"/>
            <p:cNvSpPr/>
            <p:nvPr/>
          </p:nvSpPr>
          <p:spPr>
            <a:xfrm>
              <a:off x="2181076" y="2132856"/>
              <a:ext cx="396000" cy="394630"/>
            </a:xfrm>
            <a:prstGeom prst="ellipse">
              <a:avLst/>
            </a:prstGeom>
            <a:solidFill>
              <a:srgbClr val="00FFFF">
                <a:alpha val="4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264725" y="2216151"/>
              <a:ext cx="231981" cy="229283"/>
            </a:xfrm>
            <a:prstGeom prst="ellipse">
              <a:avLst/>
            </a:prstGeom>
            <a:solidFill>
              <a:srgbClr val="01E1FF">
                <a:alpha val="89804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8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724" y="2374884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51060"/>
              </p:ext>
            </p:extLst>
          </p:nvPr>
        </p:nvGraphicFramePr>
        <p:xfrm>
          <a:off x="3429528" y="3283168"/>
          <a:ext cx="1111154" cy="1387774"/>
        </p:xfrm>
        <a:graphic>
          <a:graphicData uri="http://schemas.openxmlformats.org/drawingml/2006/table">
            <a:tbl>
              <a:tblPr/>
              <a:tblGrid>
                <a:gridCol w="11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Hold and Drop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55097"/>
              </p:ext>
            </p:extLst>
          </p:nvPr>
        </p:nvGraphicFramePr>
        <p:xfrm>
          <a:off x="4728759" y="3296974"/>
          <a:ext cx="4444616" cy="1373857"/>
        </p:xfrm>
        <a:graphic>
          <a:graphicData uri="http://schemas.openxmlformats.org/drawingml/2006/table">
            <a:tbl>
              <a:tblPr/>
              <a:tblGrid>
                <a:gridCol w="11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Flick rightward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Flick leftward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Flick upward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Flick downward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그룹 109"/>
          <p:cNvGrpSpPr/>
          <p:nvPr/>
        </p:nvGrpSpPr>
        <p:grpSpPr>
          <a:xfrm>
            <a:off x="4973648" y="3945043"/>
            <a:ext cx="665024" cy="453560"/>
            <a:chOff x="4208940" y="2216151"/>
            <a:chExt cx="664930" cy="453560"/>
          </a:xfrm>
        </p:grpSpPr>
        <p:cxnSp>
          <p:nvCxnSpPr>
            <p:cNvPr id="12" name="직선 화살표 연결선 11"/>
            <p:cNvCxnSpPr>
              <a:cxnSpLocks noChangeShapeType="1"/>
              <a:stCxn id="13" idx="6"/>
            </p:cNvCxnSpPr>
            <p:nvPr/>
          </p:nvCxnSpPr>
          <p:spPr bwMode="auto">
            <a:xfrm flipV="1">
              <a:off x="4440921" y="2330792"/>
              <a:ext cx="432949" cy="1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13" name="타원 12"/>
            <p:cNvSpPr/>
            <p:nvPr/>
          </p:nvSpPr>
          <p:spPr>
            <a:xfrm>
              <a:off x="4208940" y="2216151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14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940" y="2374884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6006634" y="3945043"/>
            <a:ext cx="720145" cy="453560"/>
            <a:chOff x="2361665" y="5085184"/>
            <a:chExt cx="720043" cy="453560"/>
          </a:xfrm>
        </p:grpSpPr>
        <p:cxnSp>
          <p:nvCxnSpPr>
            <p:cNvPr id="16" name="직선 화살표 연결선 15"/>
            <p:cNvCxnSpPr>
              <a:cxnSpLocks noChangeShapeType="1"/>
              <a:stCxn id="17" idx="2"/>
            </p:cNvCxnSpPr>
            <p:nvPr/>
          </p:nvCxnSpPr>
          <p:spPr bwMode="auto">
            <a:xfrm flipH="1" flipV="1">
              <a:off x="2361665" y="5199825"/>
              <a:ext cx="417189" cy="1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17" name="타원 16"/>
            <p:cNvSpPr/>
            <p:nvPr/>
          </p:nvSpPr>
          <p:spPr>
            <a:xfrm>
              <a:off x="2778854" y="5085184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18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854" y="5243917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7409753" y="3731523"/>
            <a:ext cx="302897" cy="885606"/>
            <a:chOff x="3601348" y="4581130"/>
            <a:chExt cx="302854" cy="885606"/>
          </a:xfrm>
        </p:grpSpPr>
        <p:cxnSp>
          <p:nvCxnSpPr>
            <p:cNvPr id="20" name="직선 화살표 연결선 19"/>
            <p:cNvCxnSpPr>
              <a:cxnSpLocks noChangeShapeType="1"/>
              <a:stCxn id="21" idx="0"/>
            </p:cNvCxnSpPr>
            <p:nvPr/>
          </p:nvCxnSpPr>
          <p:spPr bwMode="auto">
            <a:xfrm flipV="1">
              <a:off x="3717339" y="4581130"/>
              <a:ext cx="0" cy="432046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21" name="타원 20"/>
            <p:cNvSpPr/>
            <p:nvPr/>
          </p:nvSpPr>
          <p:spPr>
            <a:xfrm>
              <a:off x="3601348" y="5013176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22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348" y="5171909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8481401" y="3850289"/>
            <a:ext cx="367221" cy="648073"/>
            <a:chOff x="8127879" y="3199656"/>
            <a:chExt cx="367169" cy="648073"/>
          </a:xfrm>
        </p:grpSpPr>
        <p:cxnSp>
          <p:nvCxnSpPr>
            <p:cNvPr id="24" name="직선 화살표 연결선 23"/>
            <p:cNvCxnSpPr>
              <a:cxnSpLocks noChangeShapeType="1"/>
              <a:stCxn id="25" idx="4"/>
            </p:cNvCxnSpPr>
            <p:nvPr/>
          </p:nvCxnSpPr>
          <p:spPr bwMode="auto">
            <a:xfrm>
              <a:off x="8243870" y="3428939"/>
              <a:ext cx="0" cy="418790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25" name="타원 24"/>
            <p:cNvSpPr/>
            <p:nvPr/>
          </p:nvSpPr>
          <p:spPr>
            <a:xfrm>
              <a:off x="8127879" y="3199656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26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2194" y="3281525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110"/>
          <p:cNvGrpSpPr/>
          <p:nvPr/>
        </p:nvGrpSpPr>
        <p:grpSpPr>
          <a:xfrm>
            <a:off x="3573630" y="3968370"/>
            <a:ext cx="828189" cy="453560"/>
            <a:chOff x="5217052" y="2216151"/>
            <a:chExt cx="828072" cy="453560"/>
          </a:xfrm>
        </p:grpSpPr>
        <p:cxnSp>
          <p:nvCxnSpPr>
            <p:cNvPr id="28" name="직선 화살표 연결선 27"/>
            <p:cNvCxnSpPr>
              <a:cxnSpLocks noChangeShapeType="1"/>
              <a:stCxn id="29" idx="6"/>
            </p:cNvCxnSpPr>
            <p:nvPr/>
          </p:nvCxnSpPr>
          <p:spPr bwMode="auto">
            <a:xfrm flipV="1">
              <a:off x="5449033" y="2327353"/>
              <a:ext cx="380035" cy="3440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29" name="타원 28"/>
            <p:cNvSpPr/>
            <p:nvPr/>
          </p:nvSpPr>
          <p:spPr>
            <a:xfrm>
              <a:off x="5217052" y="2216151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30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052" y="2374884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타원 30"/>
            <p:cNvSpPr/>
            <p:nvPr/>
          </p:nvSpPr>
          <p:spPr>
            <a:xfrm>
              <a:off x="5865124" y="2240792"/>
              <a:ext cx="180000" cy="180000"/>
            </a:xfrm>
            <a:prstGeom prst="ellipse">
              <a:avLst/>
            </a:prstGeom>
            <a:noFill/>
            <a:ln w="57150" algn="ctr">
              <a:solidFill>
                <a:srgbClr val="01E1FF">
                  <a:alpha val="60000"/>
                </a:srgbClr>
              </a:solidFill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06577"/>
              </p:ext>
            </p:extLst>
          </p:nvPr>
        </p:nvGraphicFramePr>
        <p:xfrm>
          <a:off x="1036035" y="3287545"/>
          <a:ext cx="2222308" cy="1373857"/>
        </p:xfrm>
        <a:graphic>
          <a:graphicData uri="http://schemas.openxmlformats.org/drawingml/2006/table">
            <a:tbl>
              <a:tblPr/>
              <a:tblGrid>
                <a:gridCol w="11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Pinch In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Pinch Out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80"/>
          <p:cNvGrpSpPr/>
          <p:nvPr/>
        </p:nvGrpSpPr>
        <p:grpSpPr>
          <a:xfrm>
            <a:off x="1104854" y="4003431"/>
            <a:ext cx="942038" cy="325096"/>
            <a:chOff x="6840000" y="3778928"/>
            <a:chExt cx="941905" cy="325096"/>
          </a:xfrm>
        </p:grpSpPr>
        <p:sp>
          <p:nvSpPr>
            <p:cNvPr id="34" name="타원 33"/>
            <p:cNvSpPr>
              <a:spLocks noChangeArrowheads="1"/>
            </p:cNvSpPr>
            <p:nvPr/>
          </p:nvSpPr>
          <p:spPr bwMode="auto">
            <a:xfrm>
              <a:off x="6894000" y="3778928"/>
              <a:ext cx="162582" cy="15551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cxnSp>
          <p:nvCxnSpPr>
            <p:cNvPr id="35" name="직선 화살표 연결선 34"/>
            <p:cNvCxnSpPr>
              <a:cxnSpLocks noChangeShapeType="1"/>
            </p:cNvCxnSpPr>
            <p:nvPr/>
          </p:nvCxnSpPr>
          <p:spPr bwMode="auto">
            <a:xfrm>
              <a:off x="7019338" y="3856685"/>
              <a:ext cx="268613" cy="0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36" name="타원 35"/>
            <p:cNvSpPr>
              <a:spLocks noChangeArrowheads="1"/>
            </p:cNvSpPr>
            <p:nvPr/>
          </p:nvSpPr>
          <p:spPr bwMode="auto">
            <a:xfrm>
              <a:off x="7549200" y="3778928"/>
              <a:ext cx="155513" cy="15551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cxnSp>
          <p:nvCxnSpPr>
            <p:cNvPr id="37" name="직선 화살표 연결선 36"/>
            <p:cNvCxnSpPr>
              <a:cxnSpLocks noChangeShapeType="1"/>
            </p:cNvCxnSpPr>
            <p:nvPr/>
          </p:nvCxnSpPr>
          <p:spPr bwMode="auto">
            <a:xfrm flipH="1">
              <a:off x="7316227" y="3856685"/>
              <a:ext cx="268613" cy="0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pic>
          <p:nvPicPr>
            <p:cNvPr id="38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0000" y="3888000"/>
              <a:ext cx="221905" cy="216024"/>
            </a:xfrm>
            <a:prstGeom prst="rect">
              <a:avLst/>
            </a:prstGeom>
            <a:noFill/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000" y="3888000"/>
              <a:ext cx="221905" cy="21602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/>
          <p:cNvGrpSpPr/>
          <p:nvPr/>
        </p:nvGrpSpPr>
        <p:grpSpPr>
          <a:xfrm>
            <a:off x="2244372" y="4013686"/>
            <a:ext cx="937961" cy="331515"/>
            <a:chOff x="7321275" y="2293140"/>
            <a:chExt cx="937828" cy="331515"/>
          </a:xfrm>
        </p:grpSpPr>
        <p:sp>
          <p:nvSpPr>
            <p:cNvPr id="41" name="타원 40"/>
            <p:cNvSpPr>
              <a:spLocks noChangeArrowheads="1"/>
            </p:cNvSpPr>
            <p:nvPr/>
          </p:nvSpPr>
          <p:spPr bwMode="auto">
            <a:xfrm>
              <a:off x="7822405" y="2293140"/>
              <a:ext cx="164657" cy="164656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cxnSp>
          <p:nvCxnSpPr>
            <p:cNvPr id="42" name="직선 화살표 연결선 41"/>
            <p:cNvCxnSpPr>
              <a:cxnSpLocks noChangeShapeType="1"/>
            </p:cNvCxnSpPr>
            <p:nvPr/>
          </p:nvCxnSpPr>
          <p:spPr bwMode="auto">
            <a:xfrm>
              <a:off x="7987061" y="2379047"/>
              <a:ext cx="272042" cy="0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43" name="타원 42"/>
            <p:cNvSpPr>
              <a:spLocks noChangeArrowheads="1"/>
            </p:cNvSpPr>
            <p:nvPr/>
          </p:nvSpPr>
          <p:spPr bwMode="auto">
            <a:xfrm>
              <a:off x="7593316" y="2293140"/>
              <a:ext cx="164657" cy="164656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cxnSp>
          <p:nvCxnSpPr>
            <p:cNvPr id="44" name="직선 화살표 연결선 43"/>
            <p:cNvCxnSpPr>
              <a:cxnSpLocks noChangeShapeType="1"/>
            </p:cNvCxnSpPr>
            <p:nvPr/>
          </p:nvCxnSpPr>
          <p:spPr bwMode="auto">
            <a:xfrm flipH="1">
              <a:off x="7321275" y="2379047"/>
              <a:ext cx="272042" cy="0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pic>
          <p:nvPicPr>
            <p:cNvPr id="45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224" y="2408631"/>
              <a:ext cx="221905" cy="21602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16" y="2408631"/>
              <a:ext cx="221905" cy="216024"/>
            </a:xfrm>
            <a:prstGeom prst="rect">
              <a:avLst/>
            </a:prstGeom>
            <a:noFill/>
            <a:effectLst/>
            <a:scene3d>
              <a:camera prst="orthographicFront">
                <a:rot lat="0" lon="108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55858"/>
              </p:ext>
            </p:extLst>
          </p:nvPr>
        </p:nvGraphicFramePr>
        <p:xfrm>
          <a:off x="4728759" y="1631954"/>
          <a:ext cx="4444616" cy="1373857"/>
        </p:xfrm>
        <a:graphic>
          <a:graphicData uri="http://schemas.openxmlformats.org/drawingml/2006/table">
            <a:tbl>
              <a:tblPr/>
              <a:tblGrid>
                <a:gridCol w="11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 leftward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 upward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 downward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" name="그룹 109"/>
          <p:cNvGrpSpPr/>
          <p:nvPr/>
        </p:nvGrpSpPr>
        <p:grpSpPr>
          <a:xfrm>
            <a:off x="4973648" y="2280023"/>
            <a:ext cx="665024" cy="453560"/>
            <a:chOff x="4208940" y="2216151"/>
            <a:chExt cx="664930" cy="453560"/>
          </a:xfrm>
        </p:grpSpPr>
        <p:cxnSp>
          <p:nvCxnSpPr>
            <p:cNvPr id="49" name="직선 화살표 연결선 48"/>
            <p:cNvCxnSpPr>
              <a:cxnSpLocks noChangeShapeType="1"/>
              <a:stCxn id="50" idx="6"/>
            </p:cNvCxnSpPr>
            <p:nvPr/>
          </p:nvCxnSpPr>
          <p:spPr bwMode="auto">
            <a:xfrm flipV="1">
              <a:off x="4440921" y="2330792"/>
              <a:ext cx="432949" cy="1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50" name="타원 49"/>
            <p:cNvSpPr/>
            <p:nvPr/>
          </p:nvSpPr>
          <p:spPr>
            <a:xfrm>
              <a:off x="4208940" y="2216151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51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940" y="2374884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/>
          <p:cNvGrpSpPr/>
          <p:nvPr/>
        </p:nvGrpSpPr>
        <p:grpSpPr>
          <a:xfrm>
            <a:off x="6006634" y="2280023"/>
            <a:ext cx="720145" cy="453560"/>
            <a:chOff x="2361665" y="5085184"/>
            <a:chExt cx="720043" cy="453560"/>
          </a:xfrm>
        </p:grpSpPr>
        <p:cxnSp>
          <p:nvCxnSpPr>
            <p:cNvPr id="53" name="직선 화살표 연결선 52"/>
            <p:cNvCxnSpPr>
              <a:cxnSpLocks noChangeShapeType="1"/>
              <a:stCxn id="54" idx="2"/>
            </p:cNvCxnSpPr>
            <p:nvPr/>
          </p:nvCxnSpPr>
          <p:spPr bwMode="auto">
            <a:xfrm flipH="1" flipV="1">
              <a:off x="2361665" y="5199825"/>
              <a:ext cx="417189" cy="1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54" name="타원 53"/>
            <p:cNvSpPr/>
            <p:nvPr/>
          </p:nvSpPr>
          <p:spPr>
            <a:xfrm>
              <a:off x="2778854" y="5085184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55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854" y="5243917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7409753" y="2066503"/>
            <a:ext cx="302897" cy="885606"/>
            <a:chOff x="3601348" y="4581130"/>
            <a:chExt cx="302854" cy="885606"/>
          </a:xfrm>
        </p:grpSpPr>
        <p:cxnSp>
          <p:nvCxnSpPr>
            <p:cNvPr id="57" name="직선 화살표 연결선 56"/>
            <p:cNvCxnSpPr>
              <a:cxnSpLocks noChangeShapeType="1"/>
              <a:stCxn id="58" idx="0"/>
            </p:cNvCxnSpPr>
            <p:nvPr/>
          </p:nvCxnSpPr>
          <p:spPr bwMode="auto">
            <a:xfrm flipV="1">
              <a:off x="3717339" y="4581130"/>
              <a:ext cx="0" cy="432046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58" name="타원 57"/>
            <p:cNvSpPr/>
            <p:nvPr/>
          </p:nvSpPr>
          <p:spPr>
            <a:xfrm>
              <a:off x="3601348" y="5013176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59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348" y="5171909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그룹 59"/>
          <p:cNvGrpSpPr/>
          <p:nvPr/>
        </p:nvGrpSpPr>
        <p:grpSpPr>
          <a:xfrm>
            <a:off x="8481400" y="2185269"/>
            <a:ext cx="383462" cy="643654"/>
            <a:chOff x="4780613" y="5085183"/>
            <a:chExt cx="383408" cy="643654"/>
          </a:xfrm>
        </p:grpSpPr>
        <p:cxnSp>
          <p:nvCxnSpPr>
            <p:cNvPr id="61" name="직선 화살표 연결선 60"/>
            <p:cNvCxnSpPr>
              <a:cxnSpLocks noChangeShapeType="1"/>
            </p:cNvCxnSpPr>
            <p:nvPr/>
          </p:nvCxnSpPr>
          <p:spPr bwMode="auto">
            <a:xfrm>
              <a:off x="4896604" y="5296837"/>
              <a:ext cx="0" cy="432000"/>
            </a:xfrm>
            <a:prstGeom prst="straightConnector1">
              <a:avLst/>
            </a:prstGeom>
            <a:gradFill flip="none" rotWithShape="1">
              <a:gsLst>
                <a:gs pos="45000">
                  <a:srgbClr val="FA3C00">
                    <a:alpha val="60000"/>
                  </a:srgbClr>
                </a:gs>
                <a:gs pos="61000">
                  <a:srgbClr val="FF3300">
                    <a:alpha val="70000"/>
                  </a:srgbClr>
                </a:gs>
                <a:gs pos="4000">
                  <a:schemeClr val="bg1">
                    <a:lumMod val="95000"/>
                    <a:alpha val="20000"/>
                  </a:schemeClr>
                </a:gs>
                <a:gs pos="13000">
                  <a:srgbClr val="FF4A01">
                    <a:lumMod val="60000"/>
                    <a:lumOff val="40000"/>
                    <a:alpha val="40000"/>
                  </a:srgbClr>
                </a:gs>
                <a:gs pos="96000">
                  <a:schemeClr val="bg2">
                    <a:lumMod val="69000"/>
                    <a:alpha val="40000"/>
                  </a:schemeClr>
                </a:gs>
                <a:gs pos="83000">
                  <a:srgbClr val="FF4A01">
                    <a:alpha val="60000"/>
                  </a:srgbClr>
                </a:gs>
              </a:gsLst>
              <a:lin ang="3600000" scaled="0"/>
              <a:tileRect/>
            </a:gradFill>
            <a:ln w="25400" algn="ctr">
              <a:solidFill>
                <a:srgbClr val="01E1FF"/>
              </a:solidFill>
              <a:prstDash val="sysDot"/>
              <a:round/>
              <a:headEnd/>
              <a:tailEnd type="arrow" w="med" len="med"/>
            </a:ln>
            <a:effectLst>
              <a:outerShdw blurRad="38100" sx="106000" sy="106000" algn="ctr" rotWithShape="0">
                <a:schemeClr val="bg1">
                  <a:alpha val="40000"/>
                </a:schemeClr>
              </a:outerShdw>
            </a:effectLst>
            <a:extLst/>
          </p:spPr>
        </p:cxnSp>
        <p:sp>
          <p:nvSpPr>
            <p:cNvPr id="62" name="타원 61"/>
            <p:cNvSpPr/>
            <p:nvPr/>
          </p:nvSpPr>
          <p:spPr>
            <a:xfrm>
              <a:off x="4780613" y="5085183"/>
              <a:ext cx="231981" cy="229283"/>
            </a:xfrm>
            <a:prstGeom prst="ellipse">
              <a:avLst/>
            </a:prstGeom>
            <a:solidFill>
              <a:srgbClr val="01E1FF">
                <a:alpha val="60000"/>
              </a:srgbClr>
            </a:solidFill>
            <a:ln w="6350" algn="ctr">
              <a:noFill/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63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167" y="5167052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3664894" y="2324591"/>
            <a:ext cx="352108" cy="465372"/>
            <a:chOff x="3312056" y="1673958"/>
            <a:chExt cx="352058" cy="465372"/>
          </a:xfrm>
        </p:grpSpPr>
        <p:grpSp>
          <p:nvGrpSpPr>
            <p:cNvPr id="65" name="그룹 64"/>
            <p:cNvGrpSpPr/>
            <p:nvPr/>
          </p:nvGrpSpPr>
          <p:grpSpPr>
            <a:xfrm>
              <a:off x="3312056" y="1673958"/>
              <a:ext cx="288032" cy="288032"/>
              <a:chOff x="3296816" y="1628800"/>
              <a:chExt cx="343350" cy="34335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3296816" y="1628800"/>
                <a:ext cx="343350" cy="343350"/>
              </a:xfrm>
              <a:prstGeom prst="ellipse">
                <a:avLst/>
              </a:prstGeom>
              <a:noFill/>
              <a:ln w="28575" algn="ctr">
                <a:solidFill>
                  <a:srgbClr val="01E1FF">
                    <a:alpha val="6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 lIns="0" tIns="0" rIns="0" bIns="0" anchor="ctr"/>
              <a:lstStyle/>
              <a:p>
                <a:pPr algn="ctr" defTabSz="914294" latinLnBrk="0"/>
                <a:endParaRPr lang="ko-KR" altLang="en-US" sz="900" b="1" kern="0" dirty="0">
                  <a:ln w="635" cap="rnd">
                    <a:noFill/>
                  </a:ln>
                  <a:solidFill>
                    <a:prstClr val="white"/>
                  </a:solidFill>
                  <a:effectLst>
                    <a:glow rad="63500">
                      <a:srgbClr val="C00000"/>
                    </a:glow>
                  </a:effectLst>
                  <a:latin typeface="+mj-ea"/>
                  <a:ea typeface="+mj-ea"/>
                  <a:cs typeface="Droid Sans" pitchFamily="34" charset="0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378491" y="1710475"/>
                <a:ext cx="180000" cy="180000"/>
              </a:xfrm>
              <a:prstGeom prst="ellipse">
                <a:avLst/>
              </a:prstGeom>
              <a:noFill/>
              <a:ln w="28575" algn="ctr">
                <a:solidFill>
                  <a:srgbClr val="01E1FF">
                    <a:alpha val="6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 lIns="0" tIns="0" rIns="0" bIns="0" anchor="ctr"/>
              <a:lstStyle/>
              <a:p>
                <a:pPr algn="ctr" defTabSz="914294" latinLnBrk="0"/>
                <a:endParaRPr lang="ko-KR" altLang="en-US" sz="900" b="1" kern="0" dirty="0">
                  <a:ln w="635" cap="rnd">
                    <a:noFill/>
                  </a:ln>
                  <a:solidFill>
                    <a:prstClr val="white"/>
                  </a:solidFill>
                  <a:effectLst>
                    <a:glow rad="63500">
                      <a:srgbClr val="C00000"/>
                    </a:glow>
                  </a:effectLst>
                  <a:latin typeface="+mj-ea"/>
                  <a:ea typeface="+mj-ea"/>
                  <a:cs typeface="Droid Sans" pitchFamily="34" charset="0"/>
                </a:endParaRPr>
              </a:p>
            </p:txBody>
          </p:sp>
        </p:grpSp>
        <p:pic>
          <p:nvPicPr>
            <p:cNvPr id="66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260" y="1844503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그룹 106"/>
          <p:cNvGrpSpPr/>
          <p:nvPr/>
        </p:nvGrpSpPr>
        <p:grpSpPr>
          <a:xfrm>
            <a:off x="1523423" y="2352532"/>
            <a:ext cx="302897" cy="428919"/>
            <a:chOff x="1256612" y="2240792"/>
            <a:chExt cx="302854" cy="428919"/>
          </a:xfrm>
        </p:grpSpPr>
        <p:sp>
          <p:nvSpPr>
            <p:cNvPr id="70" name="타원 69"/>
            <p:cNvSpPr/>
            <p:nvPr/>
          </p:nvSpPr>
          <p:spPr>
            <a:xfrm>
              <a:off x="1256612" y="2240792"/>
              <a:ext cx="180000" cy="180000"/>
            </a:xfrm>
            <a:prstGeom prst="ellipse">
              <a:avLst/>
            </a:prstGeom>
            <a:noFill/>
            <a:ln w="57150" algn="ctr">
              <a:solidFill>
                <a:srgbClr val="01E1FF">
                  <a:alpha val="60000"/>
                </a:srgbClr>
              </a:solidFill>
              <a:round/>
              <a:headEnd/>
              <a:tailEnd type="arrow" w="med" len="med"/>
            </a:ln>
            <a:effectLst/>
          </p:spPr>
          <p:txBody>
            <a:bodyPr lIns="0" tIns="0" rIns="0" bIns="0" anchor="ctr"/>
            <a:lstStyle/>
            <a:p>
              <a:pPr algn="ctr" defTabSz="914294" latinLnBrk="0"/>
              <a:endParaRPr lang="ko-KR" altLang="en-US" sz="900" b="1" kern="0" dirty="0">
                <a:ln w="635" cap="rnd">
                  <a:noFill/>
                </a:ln>
                <a:solidFill>
                  <a:prstClr val="white"/>
                </a:solidFill>
                <a:effectLst>
                  <a:glow rad="63500">
                    <a:srgbClr val="C00000"/>
                  </a:glow>
                </a:effectLst>
                <a:latin typeface="+mj-ea"/>
                <a:ea typeface="+mj-ea"/>
                <a:cs typeface="Droid Sans" pitchFamily="34" charset="0"/>
              </a:endParaRPr>
            </a:p>
          </p:txBody>
        </p:sp>
        <p:pic>
          <p:nvPicPr>
            <p:cNvPr id="71" name="Picture 4" descr="C:\Users\SCOO\Desktop\finger_0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612" y="2374884"/>
              <a:ext cx="302854" cy="2948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98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Legend _ Work Flow(2/2)</a:t>
            </a:r>
            <a:endParaRPr lang="ko-KR" altLang="en-US" dirty="0"/>
          </a:p>
        </p:txBody>
      </p:sp>
      <p:graphicFrame>
        <p:nvGraphicFramePr>
          <p:cNvPr id="72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13276"/>
              </p:ext>
            </p:extLst>
          </p:nvPr>
        </p:nvGraphicFramePr>
        <p:xfrm>
          <a:off x="1031520" y="3927082"/>
          <a:ext cx="7778082" cy="1507207"/>
        </p:xfrm>
        <a:graphic>
          <a:graphicData uri="http://schemas.openxmlformats.org/drawingml/2006/table">
            <a:tbl>
              <a:tblPr/>
              <a:tblGrid>
                <a:gridCol w="388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터치영역 표시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피드백영역 표시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터치 영역이 버튼이나 입력필드 같이 명확하지 않고 모호한 경우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아래의 박스로 터치 영역을 표시한다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화면디자인이 변하지 않고 정보만 바뀌는 경우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아래의 박스로 피드백 영역을 표시한다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829782" y="3583977"/>
            <a:ext cx="22656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●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  그 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 Work Flow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에 사용하는 표시들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00487" y="4710355"/>
            <a:ext cx="2743987" cy="60012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1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662906" y="4700854"/>
            <a:ext cx="1639301" cy="619126"/>
          </a:xfrm>
          <a:prstGeom prst="roundRect">
            <a:avLst>
              <a:gd name="adj" fmla="val 6667"/>
            </a:avLst>
          </a:prstGeom>
          <a:noFill/>
          <a:ln>
            <a:solidFill>
              <a:srgbClr val="01E1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1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511787" y="4700855"/>
            <a:ext cx="590634" cy="590550"/>
          </a:xfrm>
          <a:prstGeom prst="ellipse">
            <a:avLst/>
          </a:prstGeom>
          <a:noFill/>
          <a:ln>
            <a:solidFill>
              <a:srgbClr val="01E1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1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9784" y="1279719"/>
            <a:ext cx="1787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●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 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Simple animation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  <a:cs typeface="Tahoma" pitchFamily="34" charset="0"/>
              </a:rPr>
              <a:t>notation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  <a:cs typeface="Tahoma" pitchFamily="34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1906"/>
              </p:ext>
            </p:extLst>
          </p:nvPr>
        </p:nvGraphicFramePr>
        <p:xfrm>
          <a:off x="1031633" y="1639762"/>
          <a:ext cx="4444616" cy="1373857"/>
        </p:xfrm>
        <a:graphic>
          <a:graphicData uri="http://schemas.openxmlformats.org/drawingml/2006/table">
            <a:tbl>
              <a:tblPr/>
              <a:tblGrid>
                <a:gridCol w="11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Move upward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Move downward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Move to right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Move to left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Lucida Sans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1328502" y="2243870"/>
            <a:ext cx="522421" cy="50405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/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component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50062" y="2243870"/>
            <a:ext cx="522421" cy="50405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/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component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552273" y="2243870"/>
            <a:ext cx="522421" cy="50405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/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component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632546" y="2243870"/>
            <a:ext cx="522421" cy="50405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/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component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83" name="아래쪽 화살표 82"/>
          <p:cNvSpPr/>
          <p:nvPr/>
        </p:nvSpPr>
        <p:spPr>
          <a:xfrm>
            <a:off x="2690257" y="2056241"/>
            <a:ext cx="518634" cy="691689"/>
          </a:xfrm>
          <a:prstGeom prst="downArrow">
            <a:avLst/>
          </a:prstGeom>
          <a:solidFill>
            <a:srgbClr val="43CEFF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8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4" name="아래쪽 화살표 83"/>
          <p:cNvSpPr/>
          <p:nvPr/>
        </p:nvSpPr>
        <p:spPr>
          <a:xfrm rot="10800000">
            <a:off x="1081854" y="2287834"/>
            <a:ext cx="518634" cy="691689"/>
          </a:xfrm>
          <a:prstGeom prst="downArrow">
            <a:avLst/>
          </a:prstGeom>
          <a:solidFill>
            <a:srgbClr val="43CEFF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8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5" name="아래쪽 화살표 84"/>
          <p:cNvSpPr/>
          <p:nvPr/>
        </p:nvSpPr>
        <p:spPr>
          <a:xfrm rot="5400000">
            <a:off x="4749953" y="1924491"/>
            <a:ext cx="518561" cy="691787"/>
          </a:xfrm>
          <a:prstGeom prst="downArrow">
            <a:avLst/>
          </a:prstGeom>
          <a:solidFill>
            <a:srgbClr val="43CEFF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8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6" name="아래쪽 화살표 85"/>
          <p:cNvSpPr/>
          <p:nvPr/>
        </p:nvSpPr>
        <p:spPr>
          <a:xfrm rot="16200000">
            <a:off x="3469520" y="2356443"/>
            <a:ext cx="518561" cy="691787"/>
          </a:xfrm>
          <a:prstGeom prst="downArrow">
            <a:avLst/>
          </a:prstGeom>
          <a:solidFill>
            <a:srgbClr val="43CEFF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8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35963"/>
              </p:ext>
            </p:extLst>
          </p:nvPr>
        </p:nvGraphicFramePr>
        <p:xfrm>
          <a:off x="5784836" y="1648401"/>
          <a:ext cx="2222308" cy="1373857"/>
        </p:xfrm>
        <a:graphic>
          <a:graphicData uri="http://schemas.openxmlformats.org/drawingml/2006/table">
            <a:tbl>
              <a:tblPr/>
              <a:tblGrid>
                <a:gridCol w="11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Bounce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Blink</a:t>
                      </a: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453" marR="9145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6072910" y="2243870"/>
            <a:ext cx="522421" cy="50405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/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component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179563" y="2234353"/>
            <a:ext cx="522421" cy="50405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457200" latinLnBrk="0"/>
            <a:r>
              <a: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component</a:t>
            </a:r>
            <a:endParaRPr lang="ko-KR" altLang="en-US" sz="600" dirty="0">
              <a:solidFill>
                <a:prstClr val="black">
                  <a:lumMod val="50000"/>
                  <a:lumOff val="50000"/>
                </a:prstClr>
              </a:solidFill>
              <a:latin typeface="+mj-ea"/>
              <a:ea typeface="+mj-ea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9717" y="2646114"/>
            <a:ext cx="240148" cy="22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7661868" y="2106157"/>
            <a:ext cx="220973" cy="181843"/>
            <a:chOff x="7895092" y="1557893"/>
            <a:chExt cx="342922" cy="282237"/>
          </a:xfrm>
        </p:grpSpPr>
        <p:cxnSp>
          <p:nvCxnSpPr>
            <p:cNvPr id="92" name="직선 연결선 91"/>
            <p:cNvCxnSpPr/>
            <p:nvPr/>
          </p:nvCxnSpPr>
          <p:spPr>
            <a:xfrm flipH="1">
              <a:off x="7895092" y="1557893"/>
              <a:ext cx="37003" cy="131088"/>
            </a:xfrm>
            <a:prstGeom prst="line">
              <a:avLst/>
            </a:prstGeom>
            <a:ln w="28575" cap="rnd">
              <a:solidFill>
                <a:srgbClr val="43CE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8002222" y="1624488"/>
              <a:ext cx="102155" cy="119990"/>
            </a:xfrm>
            <a:prstGeom prst="line">
              <a:avLst/>
            </a:prstGeom>
            <a:ln w="28575" cap="rnd">
              <a:solidFill>
                <a:srgbClr val="43CE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H="1">
              <a:off x="8090971" y="1781154"/>
              <a:ext cx="147043" cy="58976"/>
            </a:xfrm>
            <a:prstGeom prst="line">
              <a:avLst/>
            </a:prstGeom>
            <a:ln w="28575" cap="rnd">
              <a:solidFill>
                <a:srgbClr val="43CE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17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0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8462" y="1222131"/>
            <a:ext cx="476543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515E65"/>
                </a:solidFill>
                <a:latin typeface="+mn-ea"/>
              </a:rPr>
              <a:t>0.  </a:t>
            </a: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회원가입</a:t>
            </a:r>
            <a:endParaRPr lang="en-US" altLang="ko-KR" dirty="0">
              <a:solidFill>
                <a:srgbClr val="515E65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로그인</a:t>
            </a:r>
            <a:endParaRPr lang="en-US" altLang="ko-KR" dirty="0">
              <a:solidFill>
                <a:srgbClr val="515E65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아이디 찾기</a:t>
            </a:r>
            <a:r>
              <a:rPr lang="en-US" altLang="ko-KR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비밀번호 변경</a:t>
            </a:r>
            <a:endParaRPr lang="en-US" altLang="ko-KR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rgbClr val="515E6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68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가이드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29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391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Droid Sans</vt:lpstr>
      <vt:lpstr>Lucida Sans</vt:lpstr>
      <vt:lpstr>굴림</vt:lpstr>
      <vt:lpstr>Arial</vt:lpstr>
      <vt:lpstr>Tahoma</vt:lpstr>
      <vt:lpstr>Trebuchet MS</vt:lpstr>
      <vt:lpstr>맑은 고딕</vt:lpstr>
      <vt:lpstr>Office 테마</vt:lpstr>
      <vt:lpstr>PowerPoint 프레젠테이션</vt:lpstr>
      <vt:lpstr>문서 이력</vt:lpstr>
      <vt:lpstr>Legend _ Screen Definition</vt:lpstr>
      <vt:lpstr>Legend</vt:lpstr>
      <vt:lpstr>Legend _ Work Flow(1/2)</vt:lpstr>
      <vt:lpstr>Legend _ Work Flow(2/2)</vt:lpstr>
      <vt:lpstr>Information Architecture</vt:lpstr>
      <vt:lpstr>Index</vt:lpstr>
      <vt:lpstr>공통 가이드</vt:lpstr>
      <vt:lpstr>메시지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15</cp:revision>
  <dcterms:created xsi:type="dcterms:W3CDTF">2019-08-20T00:47:17Z</dcterms:created>
  <dcterms:modified xsi:type="dcterms:W3CDTF">2019-09-23T07:47:43Z</dcterms:modified>
</cp:coreProperties>
</file>