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6" r:id="rId2"/>
    <p:sldId id="365" r:id="rId3"/>
    <p:sldId id="369" r:id="rId4"/>
    <p:sldId id="368" r:id="rId5"/>
    <p:sldId id="367" r:id="rId6"/>
    <p:sldId id="366" r:id="rId7"/>
    <p:sldId id="370" r:id="rId8"/>
    <p:sldId id="372" r:id="rId9"/>
    <p:sldId id="37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인덱스" id="{98A24D36-E09D-4DA7-ABF7-73B80D9B91CC}">
          <p14:sldIdLst>
            <p14:sldId id="336"/>
          </p14:sldIdLst>
        </p14:section>
        <p14:section name="토스" id="{9163AABD-3DC0-4BAF-AF8A-8D7D0A089AEA}">
          <p14:sldIdLst>
            <p14:sldId id="365"/>
            <p14:sldId id="369"/>
            <p14:sldId id="368"/>
            <p14:sldId id="367"/>
            <p14:sldId id="366"/>
            <p14:sldId id="370"/>
            <p14:sldId id="372"/>
            <p14:sldId id="3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njnchae@gmail.com" initials="h" lastIdx="1" clrIdx="0">
    <p:extLst>
      <p:ext uri="{19B8F6BF-5375-455C-9EA6-DF929625EA0E}">
        <p15:presenceInfo xmlns:p15="http://schemas.microsoft.com/office/powerpoint/2012/main" userId="c12427121a9c8dc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34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문서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58239" y="2332856"/>
            <a:ext cx="9144000" cy="749980"/>
          </a:xfrm>
        </p:spPr>
        <p:txBody>
          <a:bodyPr anchor="b">
            <a:normAutofit/>
          </a:bodyPr>
          <a:lstStyle>
            <a:lvl1pPr algn="l">
              <a:defRPr sz="4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1158239" y="1793423"/>
            <a:ext cx="5468393" cy="384175"/>
          </a:xfrm>
        </p:spPr>
        <p:txBody>
          <a:bodyPr>
            <a:normAutofit/>
          </a:bodyPr>
          <a:lstStyle>
            <a:lvl1pPr marL="0" indent="0">
              <a:buNone/>
              <a:defRPr sz="2000" b="1" spc="-120" baseline="0">
                <a:solidFill>
                  <a:srgbClr val="00B0F0"/>
                </a:solidFill>
              </a:defRPr>
            </a:lvl1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561149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1809" y="164826"/>
            <a:ext cx="11536682" cy="383811"/>
          </a:xfrm>
        </p:spPr>
        <p:txBody>
          <a:bodyPr>
            <a:normAutofit/>
          </a:bodyPr>
          <a:lstStyle>
            <a:lvl1pPr>
              <a:defRPr sz="18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823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2418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8F063-8499-4338-8459-6AB56B86AAC1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2E2FF-5658-4534-AE1B-7A0D58423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640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5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1219785" y="1664640"/>
            <a:ext cx="9144000" cy="3760214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0" dirty="0" smtClean="0"/>
              <a:t>토스</a:t>
            </a:r>
            <a:endParaRPr lang="ko-KR" altLang="en-US" sz="2000" b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1219785" y="1125208"/>
            <a:ext cx="5468393" cy="384175"/>
          </a:xfrm>
        </p:spPr>
        <p:txBody>
          <a:bodyPr/>
          <a:lstStyle/>
          <a:p>
            <a:r>
              <a:rPr lang="en-US" altLang="ko-KR" dirty="0" smtClean="0"/>
              <a:t>App.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1200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58239" y="2332856"/>
            <a:ext cx="9144000" cy="74445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토스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App.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1367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93" y="595116"/>
            <a:ext cx="3188120" cy="566776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132" y="595116"/>
            <a:ext cx="3188120" cy="566776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293" y="595116"/>
            <a:ext cx="3188120" cy="566776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34115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24" y="595116"/>
            <a:ext cx="3188120" cy="566776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300" y="595116"/>
            <a:ext cx="3188120" cy="566776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276" y="595116"/>
            <a:ext cx="3188120" cy="566776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4355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48" y="595116"/>
            <a:ext cx="3188120" cy="566776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000" y="595116"/>
            <a:ext cx="3188120" cy="566776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644" y="595116"/>
            <a:ext cx="3188120" cy="566776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37846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06" y="533569"/>
            <a:ext cx="3188120" cy="566776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392" y="533569"/>
            <a:ext cx="3188120" cy="566776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59999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0326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8858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3153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3405</TotalTime>
  <Words>6</Words>
  <Application>Microsoft Office PowerPoint</Application>
  <PresentationFormat>와이드스크린</PresentationFormat>
  <Paragraphs>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토스</vt:lpstr>
      <vt:lpstr>토스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hnjnchae@gmail.com</dc:creator>
  <cp:lastModifiedBy>hnjnchae@gmail.com</cp:lastModifiedBy>
  <cp:revision>108</cp:revision>
  <dcterms:created xsi:type="dcterms:W3CDTF">2019-09-24T04:31:25Z</dcterms:created>
  <dcterms:modified xsi:type="dcterms:W3CDTF">2019-10-10T00:31:38Z</dcterms:modified>
</cp:coreProperties>
</file>