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41" r:id="rId2"/>
    <p:sldId id="295" r:id="rId3"/>
    <p:sldId id="439" r:id="rId4"/>
    <p:sldId id="442" r:id="rId5"/>
    <p:sldId id="443" r:id="rId6"/>
    <p:sldId id="312" r:id="rId7"/>
    <p:sldId id="296" r:id="rId8"/>
    <p:sldId id="311" r:id="rId9"/>
    <p:sldId id="444" r:id="rId10"/>
    <p:sldId id="445" r:id="rId11"/>
    <p:sldId id="300" r:id="rId12"/>
    <p:sldId id="446" r:id="rId13"/>
    <p:sldId id="304" r:id="rId14"/>
    <p:sldId id="440" r:id="rId15"/>
    <p:sldId id="302" r:id="rId16"/>
    <p:sldId id="447" r:id="rId17"/>
    <p:sldId id="305" r:id="rId18"/>
    <p:sldId id="41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82D"/>
    <a:srgbClr val="C5E2C6"/>
    <a:srgbClr val="F59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660"/>
  </p:normalViewPr>
  <p:slideViewPr>
    <p:cSldViewPr snapToGrid="0">
      <p:cViewPr varScale="1">
        <p:scale>
          <a:sx n="39" d="100"/>
          <a:sy n="39" d="100"/>
        </p:scale>
        <p:origin x="10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872C-FEE1-4EA6-A9D6-065CAD150C4B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FDFA-C4E9-4AB9-96F2-48A4AA9BD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9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B3F849B-E337-4B1D-8483-E3B3056BF1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C0E3F8B-5A43-4023-BB21-0FB985ECDD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students didn’t do homeworks ask them why and what was difficult.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080A5A6-8B09-44B5-9F17-757712D0F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0C80F9-A8E7-406D-8C07-4B869328869E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2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/ in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0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17C6-5496-4C83-B9D2-FF3691951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D3DD-18C6-4D47-B5F8-9363015E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AB8-FA5C-4D93-96E1-30D0E8FC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D1D4-B87F-4DF1-AD02-22B170D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FA4B-43D3-4ABF-80A3-4C0EC441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4F02-DD8E-4F90-A4E6-7748DA51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A3BF-DCD9-44C4-80A1-CC3DDA88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0053-9633-414D-8A09-B96D2A05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2066-2414-4194-9429-D007088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9917-0E3E-4D57-8585-0ECC0AE5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0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4E699-7370-4ACE-83CD-C9FF1F4A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B424-58DD-4FA6-88C2-0A93E6E78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5066-BC47-4ABB-9785-6EE9038E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C33A-CCE7-4427-A302-F7363041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ECEC-A881-4C72-BA62-6F14BCB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E00F-B021-4380-9271-20A86015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ADD7-7266-4A38-A919-D6F977C8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BACB-208B-4FA2-A64C-620FABC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2BD0-0932-4C25-AAAA-262DE873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A495-91BC-41FB-8D20-499DA673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C4E0-8615-44A9-9819-4F1B6E28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2DAD-6EA2-437F-A40D-B74EC530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20DA-1427-46B9-983D-1B18D483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B1D6-A7E3-4D71-A618-03CF8930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4570-65E9-4ACD-8497-6514ED50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1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426B-8698-4932-AE3E-39863700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4D0C-8E0B-4642-AB80-0C71A5FE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6686-F7DC-4B13-A56F-E73B06DB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C003-E051-4E99-8029-DB5C0306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C5AC-F832-41A9-909B-232D1784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7318A-4403-4797-8C2C-DCC1E2AF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4F23-1BF7-4B81-942E-611916D1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3749-F17A-4BAA-943E-1CA00166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3F3E-F676-481A-9A6E-9510F8FA6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82B2-0700-4B78-8323-FAA30F8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B1538-8F1D-449E-95C5-0ADBB6272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2613C-129A-430D-B504-762AFC8E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63DA7-1B57-4694-9DE4-0641547F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0CA56-32AC-4004-9F27-BB5F086D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4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C28-4A86-4E19-93C5-F5795DD8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DB318-D517-419B-8C90-A4811350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ECFC5-B426-4F40-A23C-734ED241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0DDE-186E-427B-8E71-DE1F1422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3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84099-6A4B-4E95-A570-B356450F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8D36-ABA4-4907-BDA5-0C5446F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AB39-A55A-44B5-9B81-5838A414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6FF0-F96A-451B-9AFE-0A47B732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A3E1-159B-46CD-970D-8A674586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9029-B54E-40A2-A716-3902A388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5851-C61F-4858-85A1-A6C7431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666A-97B8-4596-841C-B30BEC8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B814-0F59-4FC2-B187-1FF2BF5D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581A-2EAE-4850-B667-3505EA3A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147BD-8C56-46CD-8105-4A067C6C3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C970-EB9D-4AB6-A542-D772F806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22E2-D0C6-48B6-AF8D-291297A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01AD-178A-4199-859D-B93E2A55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C0FC-CF06-4130-8EBF-2C61B1D0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3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40178-083E-42D4-B912-E498A287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7C3F-C3D5-4A59-B07B-1517E337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29F2-5F53-4225-9620-CA50B2C38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BECB-37A6-4775-AC32-E8E6F159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4FF-1E52-46A7-A35E-A6BB8791F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4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461109" y="2945178"/>
            <a:ext cx="73126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LIST, QUOTES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NESTED ELEMENTS</a:t>
            </a:r>
            <a:endParaRPr lang="en-US" altLang="fr-FR" sz="4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E7552-9403-4865-9EED-48CDABAC9CCC}"/>
              </a:ext>
            </a:extLst>
          </p:cNvPr>
          <p:cNvSpPr/>
          <p:nvPr/>
        </p:nvSpPr>
        <p:spPr>
          <a:xfrm>
            <a:off x="2044700" y="1593850"/>
            <a:ext cx="8145463" cy="396021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5160963" y="906463"/>
            <a:ext cx="165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55097" y="2004783"/>
            <a:ext cx="862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>
                <a:solidFill>
                  <a:schemeClr val="bg1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612326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236" y="369332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3705415" y="335956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934786" y="3359567"/>
            <a:ext cx="67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073794" y="3359567"/>
            <a:ext cx="83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square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365921" y="33595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F200-18DF-4025-83D9-BB0CFE3A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20" y="4173653"/>
            <a:ext cx="94297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9DE40-D9D7-439E-B89A-1046C52E0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45" y="4111460"/>
            <a:ext cx="1085850" cy="828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767217-0734-4066-AA6F-8E3A05E85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998" y="4059073"/>
            <a:ext cx="1038225" cy="87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18794B-C597-4FE2-B370-98716FCFB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628" y="3966735"/>
            <a:ext cx="923925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FA720B-BC6C-41F9-A3C6-7D1844868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703" y="1296107"/>
            <a:ext cx="4463594" cy="14562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E2E7F5-DB30-4593-8A2B-ACDB4ECE3F49}"/>
              </a:ext>
            </a:extLst>
          </p:cNvPr>
          <p:cNvSpPr/>
          <p:nvPr/>
        </p:nvSpPr>
        <p:spPr>
          <a:xfrm>
            <a:off x="6948819" y="1351801"/>
            <a:ext cx="460809" cy="326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6A48C5-899A-4085-83B6-5B807671037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130208" y="1678525"/>
            <a:ext cx="3049016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7EF4E-F567-4A87-9852-8AE14815F73C}"/>
              </a:ext>
            </a:extLst>
          </p:cNvPr>
          <p:cNvCxnSpPr>
            <a:endCxn id="16" idx="0"/>
          </p:cNvCxnSpPr>
          <p:nvPr/>
        </p:nvCxnSpPr>
        <p:spPr>
          <a:xfrm flipH="1">
            <a:off x="5273886" y="1678525"/>
            <a:ext cx="1905337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8D12F6-FCA4-444D-ACFF-915B8BFAABBE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6489453" y="1678525"/>
            <a:ext cx="689771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E8E4D-B0A0-441F-9536-10D95F96FAD3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7179224" y="1678525"/>
            <a:ext cx="521885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7C43FD-2446-45BC-B740-17A1BC72EC43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17DD7A-81BD-4D13-9D65-9F2E902DFAE6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 flipV="1">
            <a:off x="2222514" y="3544233"/>
            <a:ext cx="1482901" cy="63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6383" y="2935000"/>
            <a:ext cx="8087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favorite animals	 </a:t>
            </a:r>
            <a:r>
              <a:rPr lang="en-US" sz="3200" i="1" dirty="0"/>
              <a:t>(unordered)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</a:t>
            </a:r>
            <a:r>
              <a:rPr lang="en-US" sz="3200"/>
              <a:t>favorite foods </a:t>
            </a:r>
            <a:r>
              <a:rPr lang="en-US" sz="3200" dirty="0"/>
              <a:t>		</a:t>
            </a:r>
            <a:r>
              <a:rPr lang="en-US" sz="3200" i="1" dirty="0"/>
              <a:t>(ordered)</a:t>
            </a:r>
            <a:endParaRPr lang="en-US" sz="32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3800" y="1251443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</p:spTree>
    <p:extLst>
      <p:ext uri="{BB962C8B-B14F-4D97-AF65-F5344CB8AC3E}">
        <p14:creationId xmlns:p14="http://schemas.microsoft.com/office/powerpoint/2010/main" val="352757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7264" y="252291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AC8FF-3D55-41DC-9BC1-D19ED35A5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60" y="2816076"/>
            <a:ext cx="2858092" cy="4003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BAA7-9439-4497-9073-82E51859F0B6}"/>
              </a:ext>
            </a:extLst>
          </p:cNvPr>
          <p:cNvSpPr txBox="1"/>
          <p:nvPr/>
        </p:nvSpPr>
        <p:spPr>
          <a:xfrm>
            <a:off x="2821258" y="2226693"/>
            <a:ext cx="232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1 – OL + 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1679F-1F07-4DA1-B23C-8BCEABEBF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052" y="3080543"/>
            <a:ext cx="2087690" cy="1962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DD4716-7296-4428-A296-876736EEE344}"/>
              </a:ext>
            </a:extLst>
          </p:cNvPr>
          <p:cNvSpPr txBox="1"/>
          <p:nvPr/>
        </p:nvSpPr>
        <p:spPr>
          <a:xfrm>
            <a:off x="7283052" y="2280927"/>
            <a:ext cx="23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2 – Only UL</a:t>
            </a:r>
          </a:p>
        </p:txBody>
      </p:sp>
    </p:spTree>
    <p:extLst>
      <p:ext uri="{BB962C8B-B14F-4D97-AF65-F5344CB8AC3E}">
        <p14:creationId xmlns:p14="http://schemas.microsoft.com/office/powerpoint/2010/main" val="32761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085130" y="351930"/>
            <a:ext cx="20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Quote tag</a:t>
            </a:r>
            <a:endParaRPr lang="fr-FR" sz="3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40902" y="4364513"/>
            <a:ext cx="3790641" cy="231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PNC's goal is to: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enable the largest number of young people in a precarious situation to access training, leading to a qualified job</a:t>
            </a:r>
            <a:r>
              <a:rPr lang="en-US" sz="1600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&gt;.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We hope they succeed.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/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5"/>
          <a:stretch>
            <a:fillRect/>
          </a:stretch>
        </p:blipFill>
        <p:spPr bwMode="auto">
          <a:xfrm>
            <a:off x="6934571" y="3747978"/>
            <a:ext cx="4894572" cy="2931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85857" y="10846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The &lt;q&gt; tag defines a short </a:t>
            </a:r>
            <a:r>
              <a:rPr lang="en-US" altLang="en-US" sz="2800" b="1" dirty="0"/>
              <a:t>quotation</a:t>
            </a:r>
            <a:r>
              <a:rPr lang="en-US" altLang="en-US" sz="2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0902" y="1976464"/>
            <a:ext cx="978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 :  </a:t>
            </a:r>
            <a:r>
              <a:rPr lang="en-US" altLang="en-US" sz="2000" dirty="0"/>
              <a:t>&lt;q&gt; is an </a:t>
            </a:r>
            <a:r>
              <a:rPr lang="en-US" altLang="en-US" sz="2000" b="1" dirty="0"/>
              <a:t>inline</a:t>
            </a:r>
            <a:r>
              <a:rPr lang="en-US" altLang="en-US" sz="2000" dirty="0"/>
              <a:t> element because it can be put inside a line of text without affecting it</a:t>
            </a:r>
          </a:p>
        </p:txBody>
      </p:sp>
      <p:sp>
        <p:nvSpPr>
          <p:cNvPr id="10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06436-7A47-4435-B9AF-687A771BC175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3E24F-2B1B-4CF3-B1AA-3B8CADC1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80A461-4A82-417B-858B-EFCDDD42D8F3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2F1-FB5F-40F8-A735-61E33AD361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16EC1C-87D2-4DF4-BE87-8438FA4B9DD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projections of events for nested object structures? -  Event-Driven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81" y="2218430"/>
            <a:ext cx="7855819" cy="44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6973" y="213870"/>
            <a:ext cx="9107055" cy="174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/>
              <a:t>Nested elements</a:t>
            </a:r>
          </a:p>
        </p:txBody>
      </p:sp>
    </p:spTree>
    <p:extLst>
      <p:ext uri="{BB962C8B-B14F-4D97-AF65-F5344CB8AC3E}">
        <p14:creationId xmlns:p14="http://schemas.microsoft.com/office/powerpoint/2010/main" val="350916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045049" y="1728444"/>
            <a:ext cx="431772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&lt;title&gt;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Musings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&lt;/title&gt;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To quote Buckaroo,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&lt;q&gt;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The only reason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for time is so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that everything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doesn’t happen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at once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.&lt;/q&gt;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&lt;/body&gt;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84" y="2255043"/>
            <a:ext cx="3724275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D6AC5-AFD3-4EA6-AAC6-20D67F854FE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A82D0-D5E2-4B98-A586-3BF8B058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D17881-F261-405E-8DB8-0E767D12C10B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3CBC2-BAFE-4F54-BB47-4AB4D71ACA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0DC068-FABE-4006-802F-BA9B83277F3B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5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22" y="1832653"/>
            <a:ext cx="7645240" cy="47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8918" y="436647"/>
            <a:ext cx="6634162" cy="64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/>
              <a:t>Nested element</a:t>
            </a:r>
            <a:endParaRPr lang="en-US" sz="40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54238" y="1789434"/>
            <a:ext cx="7643812" cy="292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r>
              <a:rPr lang="en-US" i="1" dirty="0"/>
              <a:t>Look at the file: nested-elements-errors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charset="0"/>
              <a:buNone/>
              <a:defRPr/>
            </a:pPr>
            <a:endParaRPr lang="en-US" dirty="0"/>
          </a:p>
          <a:p>
            <a:pPr algn="l">
              <a:defRPr/>
            </a:pPr>
            <a:r>
              <a:rPr lang="en-US" altLang="en-US" dirty="0"/>
              <a:t>Some elements are not well nested : </a:t>
            </a:r>
            <a:r>
              <a:rPr lang="en-US" altLang="en-US" b="1" dirty="0"/>
              <a:t>fix errors !</a:t>
            </a:r>
          </a:p>
          <a:p>
            <a:pPr algn="l">
              <a:defRPr/>
            </a:pPr>
            <a:endParaRPr lang="en-US" altLang="en-US" dirty="0"/>
          </a:p>
          <a:p>
            <a:pPr algn="l">
              <a:defRPr/>
            </a:pPr>
            <a:r>
              <a:rPr lang="en-US" altLang="en-US" b="1" dirty="0"/>
              <a:t>Draw a picture </a:t>
            </a:r>
            <a:r>
              <a:rPr lang="en-US" altLang="en-US" dirty="0"/>
              <a:t>of the nested elements on paper</a:t>
            </a:r>
          </a:p>
        </p:txBody>
      </p:sp>
      <p:sp>
        <p:nvSpPr>
          <p:cNvPr id="13" name="AutoShape 6" descr="Image result for arduino logo">
            <a:extLst>
              <a:ext uri="{FF2B5EF4-FFF2-40B4-BE49-F238E27FC236}">
                <a16:creationId xmlns:a16="http://schemas.microsoft.com/office/drawing/2014/main" id="{B183C6D0-BB95-4946-9797-DB5736717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789C6-6977-4FCD-AB42-72F6818CE8A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0D59A0-95C6-4966-86ED-3A7FB37C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534CE3-0114-4135-A791-8A25DC720B1C}"/>
              </a:ext>
            </a:extLst>
          </p:cNvPr>
          <p:cNvSpPr txBox="1"/>
          <p:nvPr/>
        </p:nvSpPr>
        <p:spPr>
          <a:xfrm>
            <a:off x="988188" y="12013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F8CED8-C4ED-4BE6-8564-7DE3C414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689DA8-FAEB-491E-9D31-BF911AED4FAA}"/>
              </a:ext>
            </a:extLst>
          </p:cNvPr>
          <p:cNvSpPr txBox="1"/>
          <p:nvPr/>
        </p:nvSpPr>
        <p:spPr>
          <a:xfrm>
            <a:off x="51812" y="1201319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70899-1250-41FA-9D58-6A7F8C6C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5" y="562421"/>
            <a:ext cx="274396" cy="5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9DECF7EC-2776-4828-9C47-6F7A72F7D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060" y="772209"/>
            <a:ext cx="3283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After class</a:t>
            </a:r>
          </a:p>
        </p:txBody>
      </p:sp>
      <p:sp>
        <p:nvSpPr>
          <p:cNvPr id="22531" name="TextBox 25">
            <a:extLst>
              <a:ext uri="{FF2B5EF4-FFF2-40B4-BE49-F238E27FC236}">
                <a16:creationId xmlns:a16="http://schemas.microsoft.com/office/drawing/2014/main" id="{1C953D99-4803-4D59-9EC4-6B2ED415B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2471492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B4409DA8-6B28-4742-9E14-C7B98FD5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3233492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>
                <a:latin typeface="Calibri Light" panose="020F0302020204030204" pitchFamily="34" charset="0"/>
              </a:rPr>
              <a:t>homework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B206776-EE4C-4DE7-A01F-E16FA473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232" y="4047880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243E6284-5213-4F3C-8C09-E8B7E737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DAB8C-95BA-4C49-B0EC-089AA8351566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HOMEWORK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100" y="1811965"/>
            <a:ext cx="3581900" cy="5258534"/>
          </a:xfrm>
          <a:prstGeom prst="rect">
            <a:avLst/>
          </a:prstGeom>
        </p:spPr>
      </p:pic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921615" y="16272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924867" y="1962150"/>
            <a:ext cx="2667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5443" y="2286000"/>
            <a:ext cx="58120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Line breaks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Quotes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Nested elements.</a:t>
            </a:r>
          </a:p>
        </p:txBody>
      </p:sp>
    </p:spTree>
    <p:extLst>
      <p:ext uri="{BB962C8B-B14F-4D97-AF65-F5344CB8AC3E}">
        <p14:creationId xmlns:p14="http://schemas.microsoft.com/office/powerpoint/2010/main" val="2170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ECD52-652A-4024-B245-19C151D64847}"/>
              </a:ext>
            </a:extLst>
          </p:cNvPr>
          <p:cNvSpPr txBox="1"/>
          <p:nvPr/>
        </p:nvSpPr>
        <p:spPr>
          <a:xfrm>
            <a:off x="-2468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 REVIEW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78219-4623-4204-9F31-1B5653E8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0" y="552007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3207D-3F7F-41EB-ABD7-4205E9E47831}"/>
              </a:ext>
            </a:extLst>
          </p:cNvPr>
          <p:cNvSpPr txBox="1"/>
          <p:nvPr/>
        </p:nvSpPr>
        <p:spPr>
          <a:xfrm>
            <a:off x="386343" y="114980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26612-DC0C-49BE-AF46-9AAC326F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051" y="489016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2891B-61C9-4630-969A-C2235C9D1F4A}"/>
              </a:ext>
            </a:extLst>
          </p:cNvPr>
          <p:cNvSpPr txBox="1"/>
          <p:nvPr/>
        </p:nvSpPr>
        <p:spPr>
          <a:xfrm>
            <a:off x="1209704" y="11647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Google Shape;294;p10"/>
          <p:cNvSpPr txBox="1"/>
          <p:nvPr/>
        </p:nvSpPr>
        <p:spPr>
          <a:xfrm>
            <a:off x="2250208" y="2431693"/>
            <a:ext cx="76705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your work 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Classroom…</a:t>
            </a:r>
            <a:endParaRPr sz="5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This is my body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FCA8DADD-7CFB-49C9-A70B-4426C7834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8AF38-FA4C-4D3C-9C09-DA846FF591FF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BF079-B41E-45FA-8027-E3B310EF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F9DBA8-189C-4DDF-8204-4ADD2C2F25D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3EC539-6399-4432-85F6-43C0459C3F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F209C-7535-41D5-A8D9-852A0DB56336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8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This is my body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C452D2CD-BD9F-46D8-9224-0849953B0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97568-ABEA-45A6-97D6-70183E357D0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55E08-E3A5-4972-BE21-1C4501D2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889CD-1563-45FB-B385-05E3CA03B1C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5AB57-4193-4EB9-9373-5619026C68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2FD7EF-756A-4D72-BFBE-2E41CD2BDF6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C9E71-6C27-44BF-ABD2-8D9F086D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61" y="603523"/>
            <a:ext cx="274396" cy="545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30" y="603523"/>
            <a:ext cx="274396" cy="545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9FD92-E91C-4EBE-ADFF-01DC67058A94}"/>
              </a:ext>
            </a:extLst>
          </p:cNvPr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C2D76-0FA4-48EE-8821-1981FFB6DC7F}"/>
              </a:ext>
            </a:extLst>
          </p:cNvPr>
          <p:cNvSpPr txBox="1"/>
          <p:nvPr/>
        </p:nvSpPr>
        <p:spPr>
          <a:xfrm flipH="1">
            <a:off x="365867" y="2090172"/>
            <a:ext cx="9691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Search</a:t>
            </a:r>
            <a:r>
              <a:rPr lang="fr-FR" sz="2400" dirty="0"/>
              <a:t> on the internet how to </a:t>
            </a:r>
            <a:r>
              <a:rPr lang="fr-FR" sz="2400" dirty="0" err="1"/>
              <a:t>make</a:t>
            </a:r>
            <a:r>
              <a:rPr lang="fr-FR" sz="2400" dirty="0"/>
              <a:t> in html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List (</a:t>
            </a:r>
            <a:r>
              <a:rPr lang="fr-FR" sz="2400" dirty="0" err="1"/>
              <a:t>ordered</a:t>
            </a:r>
            <a:r>
              <a:rPr lang="fr-FR" sz="2400" dirty="0"/>
              <a:t> and </a:t>
            </a:r>
            <a:r>
              <a:rPr lang="fr-FR" sz="2400" dirty="0" err="1"/>
              <a:t>unordered</a:t>
            </a:r>
            <a:r>
              <a:rPr lang="fr-FR" sz="24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Line break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err="1"/>
              <a:t>Quote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On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website</a:t>
            </a:r>
            <a:r>
              <a:rPr lang="fr-FR" sz="2400" dirty="0"/>
              <a:t> are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looking</a:t>
            </a:r>
            <a:r>
              <a:rPr lang="fr-FR" sz="2400" dirty="0"/>
              <a:t> for information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954F4-D4F9-4827-9094-344394A7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28" y="230843"/>
            <a:ext cx="3790891" cy="6396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41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160296" y="503470"/>
            <a:ext cx="209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Break</a:t>
            </a:r>
            <a:r>
              <a:rPr lang="en-US" sz="3600" b="1" dirty="0"/>
              <a:t> line</a:t>
            </a:r>
            <a:endParaRPr lang="fr-FR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20270" y="1426800"/>
            <a:ext cx="713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b="1" dirty="0"/>
              <a:t>&lt;</a:t>
            </a:r>
            <a:r>
              <a:rPr lang="en-US" sz="2800" b="1" dirty="0" err="1"/>
              <a:t>br</a:t>
            </a:r>
            <a:r>
              <a:rPr lang="en-US" sz="2800" b="1" dirty="0"/>
              <a:t>/&gt; </a:t>
            </a:r>
            <a:r>
              <a:rPr lang="en-US" sz="2800" dirty="0"/>
              <a:t>tag inserts a single line break.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0"/>
          <a:stretch>
            <a:fillRect/>
          </a:stretch>
        </p:blipFill>
        <p:spPr bwMode="auto">
          <a:xfrm>
            <a:off x="7421968" y="3651621"/>
            <a:ext cx="4251136" cy="283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067C0-75C1-464E-9AA9-6F8A2237B24C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CAA4D-3F66-437E-8B6B-81A507A7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D17E0C-F441-4D25-9A91-6E1CB1BC8826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B2838-5626-4A43-9ECF-C958C04642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A06AE5-E204-48D0-B1C4-B92890C8C82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1785" y="448159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This text contains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line break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20270" y="2169365"/>
            <a:ext cx="6925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i="1" dirty="0"/>
              <a:t>Note : The break line has no end tag.</a:t>
            </a:r>
          </a:p>
        </p:txBody>
      </p:sp>
    </p:spTree>
    <p:extLst>
      <p:ext uri="{BB962C8B-B14F-4D97-AF65-F5344CB8AC3E}">
        <p14:creationId xmlns:p14="http://schemas.microsoft.com/office/powerpoint/2010/main" val="22755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81" y="2623577"/>
            <a:ext cx="3185738" cy="2035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81" y="4777326"/>
            <a:ext cx="2414999" cy="190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471" y="2655558"/>
            <a:ext cx="3218179" cy="1820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471" y="4659163"/>
            <a:ext cx="2818721" cy="22428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8175" y="1103634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11364" y="1103633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28662" y="1660496"/>
            <a:ext cx="0" cy="47974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4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5276" y="342364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2992911" y="33620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535254" y="33162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100039" y="3244334"/>
            <a:ext cx="2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463486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EA4D0-6375-4636-AA8E-6FCD83E4FB4D}"/>
              </a:ext>
            </a:extLst>
          </p:cNvPr>
          <p:cNvSpPr txBox="1"/>
          <p:nvPr/>
        </p:nvSpPr>
        <p:spPr>
          <a:xfrm>
            <a:off x="8826933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A6707C-1069-4D0A-BE4B-440287786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159" y="3928300"/>
            <a:ext cx="904875" cy="866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C9C313-3279-4CFB-9E27-9078AFC0F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44" y="3928300"/>
            <a:ext cx="981075" cy="7715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E49F35-5E2D-4C56-AD03-C9018113B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131" y="3861625"/>
            <a:ext cx="942975" cy="838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5BA006-AAFD-4094-93AF-0155AB0FA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428" y="3823525"/>
            <a:ext cx="1057275" cy="876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864F60-1811-4EA7-B283-B53B6F76F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975" y="3823525"/>
            <a:ext cx="981075" cy="819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8DD896-4530-4E76-9974-81421D9C4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2832" y="1306374"/>
            <a:ext cx="2176096" cy="14232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3441BF5-76AB-476F-A95C-6E29BE7C28B6}"/>
              </a:ext>
            </a:extLst>
          </p:cNvPr>
          <p:cNvSpPr/>
          <p:nvPr/>
        </p:nvSpPr>
        <p:spPr>
          <a:xfrm>
            <a:off x="4294982" y="1288300"/>
            <a:ext cx="402336" cy="339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81F54-1984-4578-908E-F63FAFB4AE6B}"/>
              </a:ext>
            </a:extLst>
          </p:cNvPr>
          <p:cNvCxnSpPr>
            <a:stCxn id="32" idx="2"/>
            <a:endCxn id="2" idx="0"/>
          </p:cNvCxnSpPr>
          <p:nvPr/>
        </p:nvCxnSpPr>
        <p:spPr>
          <a:xfrm flipH="1">
            <a:off x="3143754" y="1627846"/>
            <a:ext cx="1352396" cy="17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00571F-6EB7-4687-93C7-92710BE2E17D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4496150" y="1627846"/>
            <a:ext cx="201168" cy="168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E11454-CD78-4D52-AA14-3C75C0B82C40}"/>
              </a:ext>
            </a:extLst>
          </p:cNvPr>
          <p:cNvCxnSpPr>
            <a:endCxn id="19" idx="0"/>
          </p:cNvCxnSpPr>
          <p:nvPr/>
        </p:nvCxnSpPr>
        <p:spPr>
          <a:xfrm>
            <a:off x="4496150" y="1627846"/>
            <a:ext cx="1726679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A0641-F3F7-4D2D-9B29-7A71473A5226}"/>
              </a:ext>
            </a:extLst>
          </p:cNvPr>
          <p:cNvCxnSpPr>
            <a:endCxn id="22" idx="0"/>
          </p:cNvCxnSpPr>
          <p:nvPr/>
        </p:nvCxnSpPr>
        <p:spPr>
          <a:xfrm>
            <a:off x="4496150" y="1627846"/>
            <a:ext cx="3090126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8733A-9A5C-4230-8D4B-7CAF85051E72}"/>
              </a:ext>
            </a:extLst>
          </p:cNvPr>
          <p:cNvCxnSpPr>
            <a:endCxn id="24" idx="0"/>
          </p:cNvCxnSpPr>
          <p:nvPr/>
        </p:nvCxnSpPr>
        <p:spPr>
          <a:xfrm>
            <a:off x="4535254" y="1645920"/>
            <a:ext cx="4414469" cy="159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F29453-6AEB-4ED7-9395-402CADE63EA7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896FFD-A9A7-4C1A-AC63-F12E8613385C}"/>
              </a:ext>
            </a:extLst>
          </p:cNvPr>
          <p:cNvCxnSpPr>
            <a:stCxn id="43" idx="3"/>
            <a:endCxn id="2" idx="1"/>
          </p:cNvCxnSpPr>
          <p:nvPr/>
        </p:nvCxnSpPr>
        <p:spPr>
          <a:xfrm flipV="1">
            <a:off x="2222514" y="3546682"/>
            <a:ext cx="770397" cy="6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8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574</Words>
  <Application>Microsoft Office PowerPoint</Application>
  <PresentationFormat>Widescreen</PresentationFormat>
  <Paragraphs>144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DJB Miss Molly Brown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Ya.Chhoeun</cp:lastModifiedBy>
  <cp:revision>74</cp:revision>
  <dcterms:created xsi:type="dcterms:W3CDTF">2020-01-29T00:40:08Z</dcterms:created>
  <dcterms:modified xsi:type="dcterms:W3CDTF">2024-07-24T05:47:30Z</dcterms:modified>
</cp:coreProperties>
</file>