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krot.info/uploads/posts/2021-03/1615287710_6-p-zona-otchuzhdeniya-art-kartinki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8690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Телеграмм бот-игра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S.T.A.L.K.E.R. </a:t>
            </a:r>
            <a:r>
              <a:rPr lang="ru-RU" sz="4000" dirty="0" smtClean="0">
                <a:solidFill>
                  <a:schemeClr val="tx1"/>
                </a:solidFill>
              </a:rPr>
              <a:t>Война группировок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ic.pics.livejournal.com/nash_gorod_mos/37118090/81172/81172_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928802"/>
            <a:ext cx="3798013" cy="3224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857232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Основная цель </a:t>
            </a:r>
            <a:r>
              <a:rPr lang="ru-RU" sz="2400" dirty="0" smtClean="0"/>
              <a:t>игры </a:t>
            </a:r>
            <a:r>
              <a:rPr lang="ru-RU" sz="2400" dirty="0" smtClean="0"/>
              <a:t>– повышать </a:t>
            </a:r>
          </a:p>
          <a:p>
            <a:r>
              <a:rPr lang="ru-RU" sz="2400" dirty="0" smtClean="0"/>
              <a:t>мощь своей группировки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15008" y="6000768"/>
            <a:ext cx="3254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war_of_factions_bot</a:t>
            </a:r>
            <a:endParaRPr lang="ru-RU" sz="2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 t="42690"/>
          <a:stretch>
            <a:fillRect/>
          </a:stretch>
        </p:blipFill>
        <p:spPr bwMode="auto">
          <a:xfrm>
            <a:off x="0" y="3500438"/>
            <a:ext cx="551526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https://sun9-12.userapi.com/s/v1/ig2/fJ5rQWSan2qUlAMN5x-Mdl8rmrj3um38hlETV8kXsJr16EO7dTn9K4SGV1K1LYdJXbm2c2krYdOGnvg6138lw5og.jpg?size=595x1080&amp;quality=96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285860"/>
            <a:ext cx="2428892" cy="3857652"/>
          </a:xfrm>
          <a:prstGeom prst="rect">
            <a:avLst/>
          </a:prstGeom>
          <a:noFill/>
        </p:spPr>
      </p:pic>
      <p:pic>
        <p:nvPicPr>
          <p:cNvPr id="3078" name="Picture 6" descr="https://sun9-33.userapi.com/s/v1/ig2/euu8kBtLhvyygUJSs7Ou3U8vnclg_IxBPRMYWXl5C10Het--tr5fS8SF6faEF2v1y4_zThKGsEcI460_Ng7qj1Qv.jpg?size=604x1080&amp;quality=96&amp;type=alb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08" y="857232"/>
            <a:ext cx="2428892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8992" y="928670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/start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28992" y="2214554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/help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4071942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/recruitment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3429000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</a:t>
            </a:r>
            <a:r>
              <a:rPr lang="en-US" sz="2400" dirty="0" err="1" smtClean="0"/>
              <a:t>art_raid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071942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/shop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43570" y="3429000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/info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3108" y="3429000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/attack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57356" y="0"/>
            <a:ext cx="586596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600" dirty="0" smtClean="0">
                <a:latin typeface="+mj-lt"/>
              </a:rPr>
              <a:t>Описание реализации</a:t>
            </a:r>
            <a:endParaRPr lang="ru-RU" sz="4600" dirty="0">
              <a:latin typeface="+mj-lt"/>
            </a:endParaRPr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 rot="5400000">
            <a:off x="4107653" y="1893083"/>
            <a:ext cx="642942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51"/>
          <p:cNvCxnSpPr/>
          <p:nvPr/>
        </p:nvCxnSpPr>
        <p:spPr>
          <a:xfrm rot="10800000" flipV="1">
            <a:off x="2071670" y="2571744"/>
            <a:ext cx="1321619" cy="785818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51"/>
          <p:cNvCxnSpPr/>
          <p:nvPr/>
        </p:nvCxnSpPr>
        <p:spPr>
          <a:xfrm>
            <a:off x="5429256" y="2571744"/>
            <a:ext cx="1178727" cy="785818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142976" y="5000636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Игровые действия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86182" y="214290"/>
            <a:ext cx="184056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600" dirty="0" smtClean="0">
                <a:latin typeface="+mj-lt"/>
              </a:rPr>
              <a:t>Вывод</a:t>
            </a:r>
            <a:endParaRPr lang="ru-RU" sz="46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5786" y="1714488"/>
            <a:ext cx="7715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/>
              <a:t>Из-за нехватки времени, не все, что было задумано, было реализовано</a:t>
            </a:r>
          </a:p>
          <a:p>
            <a:endParaRPr lang="ru-RU" sz="2800" b="1" i="1" dirty="0" smtClean="0"/>
          </a:p>
          <a:p>
            <a:r>
              <a:rPr lang="ru-RU" sz="2800" b="1" i="1" dirty="0" smtClean="0"/>
              <a:t>В дальнейшем хотелось бы доделать бота, сделать игровой процесс более интересным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</TotalTime>
  <Words>57</Words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Техническая</vt:lpstr>
      <vt:lpstr>Телеграмм бот-игра S.T.A.L.K.E.R. Война группировок</vt:lpstr>
      <vt:lpstr>Введение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бот-игра</dc:title>
  <dc:creator>Invertor</dc:creator>
  <cp:lastModifiedBy>Invertor</cp:lastModifiedBy>
  <cp:revision>11</cp:revision>
  <dcterms:created xsi:type="dcterms:W3CDTF">2022-04-20T16:24:52Z</dcterms:created>
  <dcterms:modified xsi:type="dcterms:W3CDTF">2022-04-20T18:36:27Z</dcterms:modified>
</cp:coreProperties>
</file>