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11.01.2022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11.01.2022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11.01.2022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4422"/>
            <a:ext cx="9144000" cy="5099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00298" y="214290"/>
            <a:ext cx="6480048" cy="2301240"/>
          </a:xfrm>
        </p:spPr>
        <p:txBody>
          <a:bodyPr/>
          <a:lstStyle/>
          <a:p>
            <a:r>
              <a:rPr b="0" smtClean="0">
                <a:solidFill>
                  <a:schemeClr val="tx1"/>
                </a:solidFill>
                <a:effectLst/>
              </a:rPr>
              <a:t>Soul knight</a:t>
            </a:r>
            <a:endParaRPr lang="ru-RU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0100" y="0"/>
            <a:ext cx="7467600" cy="1143000"/>
          </a:xfrm>
        </p:spPr>
        <p:txBody>
          <a:bodyPr/>
          <a:lstStyle/>
          <a:p>
            <a:pPr algn="ctr"/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214422"/>
            <a:ext cx="7467600" cy="4525963"/>
          </a:xfrm>
        </p:spPr>
        <p:txBody>
          <a:bodyPr>
            <a:normAutofit/>
          </a:bodyPr>
          <a:lstStyle/>
          <a:p>
            <a:r>
              <a:rPr lang="ru-RU" sz="2400" b="1" i="1" dirty="0" smtClean="0"/>
              <a:t>Основная цель игры – уничтожить всех инопланетных захватчиков, прибывших на нашу планету для захвата нового жизненного пространства</a:t>
            </a:r>
          </a:p>
          <a:p>
            <a:r>
              <a:rPr lang="ru-RU" sz="2400" b="1" i="1" dirty="0" smtClean="0"/>
              <a:t>Игра имеет признаки свойственные жанрам </a:t>
            </a:r>
            <a:r>
              <a:rPr lang="en-US" sz="2400" b="1" i="1" dirty="0" smtClean="0"/>
              <a:t>action </a:t>
            </a:r>
            <a:r>
              <a:rPr lang="ru-RU" sz="2400" b="1" i="1" dirty="0" smtClean="0"/>
              <a:t>и </a:t>
            </a:r>
            <a:r>
              <a:rPr lang="en-US" sz="2400" b="1" i="1" dirty="0" err="1" smtClean="0"/>
              <a:t>roguelike</a:t>
            </a:r>
            <a:endParaRPr lang="ru-RU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43174" y="214290"/>
            <a:ext cx="39725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 smtClean="0">
                <a:latin typeface="Bahnschrift Condensed" pitchFamily="34" charset="0"/>
              </a:rPr>
              <a:t>Описание реализации</a:t>
            </a:r>
            <a:endParaRPr lang="ru-RU" dirty="0">
              <a:latin typeface="Bahnschrift Condensed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714744" y="1071546"/>
            <a:ext cx="1643074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Игра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2071678"/>
            <a:ext cx="1214414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Knight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785918" y="2071678"/>
            <a:ext cx="1214414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Enemy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9" name="Соединительная линия уступом 16"/>
          <p:cNvCxnSpPr>
            <a:stCxn id="5" idx="1"/>
            <a:endCxn id="6" idx="0"/>
          </p:cNvCxnSpPr>
          <p:nvPr/>
        </p:nvCxnSpPr>
        <p:spPr>
          <a:xfrm rot="10800000" flipV="1">
            <a:off x="607208" y="1285860"/>
            <a:ext cx="3107537" cy="78581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7929522" y="2071678"/>
            <a:ext cx="1214478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Shotgun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7" name="Соединительная линия уступом 70"/>
          <p:cNvCxnSpPr>
            <a:stCxn id="5" idx="3"/>
            <a:endCxn id="26" idx="0"/>
          </p:cNvCxnSpPr>
          <p:nvPr/>
        </p:nvCxnSpPr>
        <p:spPr>
          <a:xfrm>
            <a:off x="5357818" y="1285860"/>
            <a:ext cx="3178943" cy="78581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Прямоугольник 39"/>
          <p:cNvSpPr/>
          <p:nvPr/>
        </p:nvSpPr>
        <p:spPr>
          <a:xfrm>
            <a:off x="5929322" y="2071678"/>
            <a:ext cx="1214446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Gun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3929058" y="2071678"/>
            <a:ext cx="1214414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Level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52" name="Соединительная линия уступом 51"/>
          <p:cNvCxnSpPr>
            <a:stCxn id="5" idx="1"/>
            <a:endCxn id="7" idx="0"/>
          </p:cNvCxnSpPr>
          <p:nvPr/>
        </p:nvCxnSpPr>
        <p:spPr>
          <a:xfrm rot="10800000" flipV="1">
            <a:off x="2393126" y="1285860"/>
            <a:ext cx="1321619" cy="78581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Соединительная линия уступом 51"/>
          <p:cNvCxnSpPr>
            <a:stCxn id="5" idx="3"/>
            <a:endCxn id="40" idx="0"/>
          </p:cNvCxnSpPr>
          <p:nvPr/>
        </p:nvCxnSpPr>
        <p:spPr>
          <a:xfrm>
            <a:off x="5357818" y="1285860"/>
            <a:ext cx="1178727" cy="78581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5" idx="2"/>
            <a:endCxn id="49" idx="0"/>
          </p:cNvCxnSpPr>
          <p:nvPr/>
        </p:nvCxnSpPr>
        <p:spPr>
          <a:xfrm rot="5400000">
            <a:off x="4250521" y="1785918"/>
            <a:ext cx="571504" cy="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Прямоугольник 63"/>
          <p:cNvSpPr/>
          <p:nvPr/>
        </p:nvSpPr>
        <p:spPr>
          <a:xfrm>
            <a:off x="785786" y="3429000"/>
            <a:ext cx="1428760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EnemyRifler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5" name="Прямоугольник 64"/>
          <p:cNvSpPr/>
          <p:nvPr/>
        </p:nvSpPr>
        <p:spPr>
          <a:xfrm>
            <a:off x="2571736" y="3429000"/>
            <a:ext cx="2000264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EnemyShotguner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67" name="Соединительная линия уступом 66"/>
          <p:cNvCxnSpPr>
            <a:stCxn id="7" idx="2"/>
            <a:endCxn id="64" idx="0"/>
          </p:cNvCxnSpPr>
          <p:nvPr/>
        </p:nvCxnSpPr>
        <p:spPr>
          <a:xfrm rot="5400000">
            <a:off x="1589456" y="2625331"/>
            <a:ext cx="714380" cy="8929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Соединительная линия уступом 68"/>
          <p:cNvCxnSpPr>
            <a:stCxn id="7" idx="2"/>
            <a:endCxn id="65" idx="0"/>
          </p:cNvCxnSpPr>
          <p:nvPr/>
        </p:nvCxnSpPr>
        <p:spPr>
          <a:xfrm rot="16200000" flipH="1">
            <a:off x="2625306" y="2482438"/>
            <a:ext cx="714380" cy="11787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Прямоугольник 81"/>
          <p:cNvSpPr/>
          <p:nvPr/>
        </p:nvSpPr>
        <p:spPr>
          <a:xfrm>
            <a:off x="4714876" y="4214818"/>
            <a:ext cx="2000264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ModeWithLevels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6786578" y="4214818"/>
            <a:ext cx="1785950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HardcoreMode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85" name="Соединительная линия уступом 84"/>
          <p:cNvCxnSpPr>
            <a:stCxn id="5" idx="2"/>
            <a:endCxn id="82" idx="0"/>
          </p:cNvCxnSpPr>
          <p:nvPr/>
        </p:nvCxnSpPr>
        <p:spPr>
          <a:xfrm rot="16200000" flipH="1">
            <a:off x="3768322" y="2268132"/>
            <a:ext cx="2714644" cy="1178727"/>
          </a:xfrm>
          <a:prstGeom prst="bentConnector3">
            <a:avLst>
              <a:gd name="adj1" fmla="val 1223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Соединительная линия уступом 94"/>
          <p:cNvCxnSpPr>
            <a:stCxn id="5" idx="2"/>
            <a:endCxn id="83" idx="0"/>
          </p:cNvCxnSpPr>
          <p:nvPr/>
        </p:nvCxnSpPr>
        <p:spPr>
          <a:xfrm rot="16200000" flipH="1">
            <a:off x="4750595" y="1285860"/>
            <a:ext cx="2714644" cy="3143272"/>
          </a:xfrm>
          <a:prstGeom prst="bentConnector3">
            <a:avLst>
              <a:gd name="adj1" fmla="val 1257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Прямоугольник 102"/>
          <p:cNvSpPr/>
          <p:nvPr/>
        </p:nvSpPr>
        <p:spPr>
          <a:xfrm>
            <a:off x="5929322" y="3071810"/>
            <a:ext cx="1214446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Bullet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5" name="Прямая со стрелкой 104"/>
          <p:cNvCxnSpPr>
            <a:stCxn id="40" idx="2"/>
            <a:endCxn id="103" idx="0"/>
          </p:cNvCxnSpPr>
          <p:nvPr/>
        </p:nvCxnSpPr>
        <p:spPr>
          <a:xfrm rot="5400000">
            <a:off x="6357950" y="2893215"/>
            <a:ext cx="35719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7224" y="0"/>
            <a:ext cx="7467600" cy="1143000"/>
          </a:xfrm>
        </p:spPr>
        <p:txBody>
          <a:bodyPr/>
          <a:lstStyle/>
          <a:p>
            <a:pPr algn="ctr"/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214422"/>
            <a:ext cx="7467600" cy="4525963"/>
          </a:xfrm>
        </p:spPr>
        <p:txBody>
          <a:bodyPr>
            <a:normAutofit/>
          </a:bodyPr>
          <a:lstStyle/>
          <a:p>
            <a:r>
              <a:rPr lang="ru-RU" sz="2400" b="1" i="1" dirty="0" smtClean="0"/>
              <a:t>Не на всё, что было задумано, хватило времени</a:t>
            </a:r>
          </a:p>
          <a:p>
            <a:r>
              <a:rPr lang="ru-RU" sz="2400" b="1" i="1" dirty="0" smtClean="0"/>
              <a:t>В дальнейшем хотелось бы добавить больше видов оружия, пуль, уровней и реализовать </a:t>
            </a:r>
            <a:r>
              <a:rPr lang="ru-RU" sz="2400" b="1" i="1" dirty="0" err="1" smtClean="0"/>
              <a:t>элементальный</a:t>
            </a:r>
            <a:r>
              <a:rPr lang="ru-RU" sz="2400" b="1" i="1" dirty="0" smtClean="0"/>
              <a:t> (стихийный) урон и эффекты</a:t>
            </a:r>
            <a:endParaRPr lang="ru-RU" sz="2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27</TotalTime>
  <Words>74</Words>
  <PresentationFormat>Экран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Техническая</vt:lpstr>
      <vt:lpstr>Soul knight</vt:lpstr>
      <vt:lpstr>Введение</vt:lpstr>
      <vt:lpstr>Слайд 3</vt:lpstr>
      <vt:lpstr>Вывод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Soul knight</dc:title>
  <dc:creator>Invertor</dc:creator>
  <cp:lastModifiedBy>Invertor</cp:lastModifiedBy>
  <cp:revision>8</cp:revision>
  <dcterms:created xsi:type="dcterms:W3CDTF">2022-01-11T08:33:23Z</dcterms:created>
  <dcterms:modified xsi:type="dcterms:W3CDTF">2022-01-11T09:50:00Z</dcterms:modified>
</cp:coreProperties>
</file>