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0" r:id="rId4"/>
    <p:sldId id="259" r:id="rId5"/>
    <p:sldId id="258" r:id="rId6"/>
    <p:sldId id="269" r:id="rId7"/>
    <p:sldId id="270" r:id="rId8"/>
    <p:sldId id="264" r:id="rId9"/>
    <p:sldId id="271" r:id="rId10"/>
    <p:sldId id="272" r:id="rId11"/>
    <p:sldId id="262" r:id="rId12"/>
    <p:sldId id="263" r:id="rId13"/>
    <p:sldId id="265" r:id="rId14"/>
    <p:sldId id="273" r:id="rId15"/>
    <p:sldId id="274" r:id="rId16"/>
    <p:sldId id="267" r:id="rId17"/>
    <p:sldId id="27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17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8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7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20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96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93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84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31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37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68ED-AE01-4349-885F-7DC1D7CFD099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9ABD-0DE8-424B-92D7-DB975077B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9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ocalhost:8000/hw0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jyunming-chen/tutsplus/blob/master/images/checkerboard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HW0 helper(part 1)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51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zh-TW" altLang="en-US" dirty="0"/>
              <a:t>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在瀏覽器上測試更動後的程式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此處分為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firefox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8049"/>
            <a:ext cx="29813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2395" y="2768084"/>
            <a:ext cx="3935819" cy="1325563"/>
          </a:xfrm>
        </p:spPr>
        <p:txBody>
          <a:bodyPr/>
          <a:lstStyle/>
          <a:p>
            <a:r>
              <a:rPr lang="zh-TW" altLang="en-US" smtClean="0"/>
              <a:t>若使用</a:t>
            </a:r>
            <a:r>
              <a:rPr lang="en-US" altLang="zh-TW" dirty="0" smtClean="0"/>
              <a:t>chrom</a:t>
            </a:r>
            <a:r>
              <a:rPr lang="en-US" altLang="zh-TW" dirty="0"/>
              <a:t>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00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下載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365125"/>
            <a:ext cx="7820025" cy="3143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24252" y="3122023"/>
            <a:ext cx="849085" cy="274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" y="4197894"/>
            <a:ext cx="11315700" cy="1866900"/>
          </a:xfrm>
          <a:prstGeom prst="rect">
            <a:avLst/>
          </a:prstGeom>
        </p:spPr>
      </p:pic>
      <p:cxnSp>
        <p:nvCxnSpPr>
          <p:cNvPr id="11" name="肘形接點 10"/>
          <p:cNvCxnSpPr>
            <a:stCxn id="6" idx="2"/>
            <a:endCxn id="7" idx="0"/>
          </p:cNvCxnSpPr>
          <p:nvPr/>
        </p:nvCxnSpPr>
        <p:spPr>
          <a:xfrm rot="16200000" flipH="1">
            <a:off x="5267144" y="3177993"/>
            <a:ext cx="801551" cy="1238249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4583" y="4467497"/>
            <a:ext cx="10829108" cy="4310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28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(</a:t>
            </a:r>
            <a:r>
              <a:rPr lang="zh-TW" altLang="en-US" dirty="0" smtClean="0"/>
              <a:t>命令提示字元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86" y="1475682"/>
            <a:ext cx="8046027" cy="52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2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21051" y="404840"/>
            <a:ext cx="11503804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移動至</a:t>
            </a:r>
            <a:r>
              <a:rPr lang="en-US" altLang="zh-TW" dirty="0" smtClean="0"/>
              <a:t>hw0.html</a:t>
            </a:r>
            <a:r>
              <a:rPr lang="zh-TW" altLang="en-US" dirty="0" smtClean="0"/>
              <a:t>所在之</a:t>
            </a:r>
            <a:r>
              <a:rPr lang="zh-TW" altLang="en-US" dirty="0" smtClean="0"/>
              <a:t>資料夾  </a:t>
            </a:r>
            <a:r>
              <a:rPr lang="en-US" altLang="zh-TW" dirty="0" smtClean="0"/>
              <a:t>(cd (</a:t>
            </a:r>
            <a:r>
              <a:rPr lang="zh-TW" altLang="en-US" dirty="0" smtClean="0"/>
              <a:t>所在之位址</a:t>
            </a:r>
            <a:r>
              <a:rPr lang="en-US" altLang="zh-TW" dirty="0" smtClean="0"/>
              <a:t>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(Python.exe</a:t>
            </a:r>
            <a:r>
              <a:rPr lang="en-US" altLang="zh-TW" dirty="0" smtClean="0"/>
              <a:t>.</a:t>
            </a:r>
            <a:r>
              <a:rPr lang="zh-TW" altLang="en-US" dirty="0" smtClean="0"/>
              <a:t>所在之資料夾 </a:t>
            </a:r>
            <a:r>
              <a:rPr lang="en-US" altLang="zh-TW" dirty="0" smtClean="0"/>
              <a:t>)</a:t>
            </a:r>
            <a:r>
              <a:rPr lang="en-US" altLang="zh-TW" dirty="0" smtClean="0"/>
              <a:t>\python.exe </a:t>
            </a:r>
            <a:r>
              <a:rPr lang="zh-TW" altLang="en-US" dirty="0" smtClean="0"/>
              <a:t> </a:t>
            </a:r>
            <a:r>
              <a:rPr lang="en-US" altLang="zh-TW" dirty="0" smtClean="0"/>
              <a:t>-m </a:t>
            </a:r>
            <a:r>
              <a:rPr lang="en-US" altLang="zh-TW" dirty="0" err="1" smtClean="0"/>
              <a:t>http.server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41" y="1027934"/>
            <a:ext cx="6438900" cy="15525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41" y="3607622"/>
            <a:ext cx="6429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9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5463" y="921616"/>
            <a:ext cx="10830792" cy="5614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於網址列輸入 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localhost:8000/hw0.html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完成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43" y="1478107"/>
            <a:ext cx="7600950" cy="4171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78282" y="1880755"/>
            <a:ext cx="2410691" cy="342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9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若是</a:t>
            </a:r>
            <a:r>
              <a:rPr lang="en-US" altLang="zh-TW" dirty="0" err="1" smtClean="0"/>
              <a:t>firefox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直接打開</a:t>
            </a:r>
            <a:r>
              <a:rPr lang="en-US" altLang="zh-TW" dirty="0" smtClean="0"/>
              <a:t>hw0.html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完成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82" y="3222625"/>
            <a:ext cx="5526271" cy="33004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93" y="275432"/>
            <a:ext cx="7791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2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若都準備妥當  則上傳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  詳情請見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helper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2452"/>
            <a:ext cx="38576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9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步驟總目錄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6" y="2262620"/>
            <a:ext cx="115633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4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開</a:t>
            </a:r>
            <a:r>
              <a:rPr lang="zh-TW" altLang="en-US" dirty="0" smtClean="0"/>
              <a:t>個資料夾  內部再開兩個子目錄  分別為</a:t>
            </a:r>
            <a:r>
              <a:rPr lang="en-US" altLang="zh-TW" dirty="0" smtClean="0"/>
              <a:t>images 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js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065" y="3012189"/>
            <a:ext cx="7334250" cy="1952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082"/>
            <a:ext cx="113538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8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標題 1"/>
          <p:cNvSpPr>
            <a:spLocks noGrp="1"/>
          </p:cNvSpPr>
          <p:nvPr>
            <p:ph type="title"/>
          </p:nvPr>
        </p:nvSpPr>
        <p:spPr>
          <a:xfrm>
            <a:off x="709751" y="29367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步驟二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1" y="1524093"/>
            <a:ext cx="6638925" cy="2476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10491" y="188075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進入網路大學之</a:t>
            </a:r>
            <a:r>
              <a:rPr lang="en-US" altLang="zh-TW" dirty="0" smtClean="0"/>
              <a:t>hw0</a:t>
            </a:r>
            <a:r>
              <a:rPr lang="zh-TW" altLang="en-US" dirty="0" smtClean="0"/>
              <a:t>頁面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8" y="2169281"/>
            <a:ext cx="11333018" cy="106478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446029" y="2585031"/>
            <a:ext cx="1104498" cy="3948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66" y="2979885"/>
            <a:ext cx="10744200" cy="3181350"/>
          </a:xfrm>
          <a:prstGeom prst="rect">
            <a:avLst/>
          </a:prstGeom>
        </p:spPr>
      </p:pic>
      <p:cxnSp>
        <p:nvCxnSpPr>
          <p:cNvPr id="29" name="肘形接點 28"/>
          <p:cNvCxnSpPr>
            <a:stCxn id="25" idx="3"/>
            <a:endCxn id="30" idx="0"/>
          </p:cNvCxnSpPr>
          <p:nvPr/>
        </p:nvCxnSpPr>
        <p:spPr>
          <a:xfrm>
            <a:off x="2550527" y="2782458"/>
            <a:ext cx="2715638" cy="233333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523215" y="5115791"/>
            <a:ext cx="1485900" cy="2597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5696659" y="4709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開</a:t>
            </a:r>
            <a:r>
              <a:rPr lang="zh-TW" altLang="en-US" dirty="0">
                <a:solidFill>
                  <a:srgbClr val="FF0000"/>
                </a:solidFill>
              </a:rPr>
              <a:t>新</a:t>
            </a:r>
            <a:r>
              <a:rPr lang="zh-TW" altLang="en-US" dirty="0" smtClean="0">
                <a:solidFill>
                  <a:srgbClr val="FF0000"/>
                </a:solidFill>
              </a:rPr>
              <a:t>頁</a:t>
            </a:r>
            <a:r>
              <a:rPr lang="zh-TW" altLang="en-US" dirty="0">
                <a:solidFill>
                  <a:srgbClr val="FF0000"/>
                </a:solidFill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338376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31424" y="1182670"/>
            <a:ext cx="3455276" cy="180175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進入此網頁後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按下</a:t>
            </a:r>
            <a:r>
              <a:rPr lang="en-US" altLang="zh-TW" dirty="0" err="1" smtClean="0"/>
              <a:t>ctrl+U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出</a:t>
            </a:r>
            <a:r>
              <a:rPr lang="zh-TW" altLang="en-US" dirty="0"/>
              <a:t>現</a:t>
            </a:r>
            <a:r>
              <a:rPr lang="zh-TW" altLang="en-US" dirty="0" smtClean="0"/>
              <a:t>程式碼頁面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7" y="390730"/>
            <a:ext cx="3709258" cy="25936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189" y="390730"/>
            <a:ext cx="4078572" cy="285193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551218" y="644236"/>
            <a:ext cx="2836718" cy="3117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676167" y="5056248"/>
            <a:ext cx="3040912" cy="1727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將程式碼存下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檔案名稱</a:t>
            </a:r>
            <a:r>
              <a:rPr lang="en-US" altLang="zh-TW" dirty="0" smtClean="0"/>
              <a:t>hw0.html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置於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同層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6" y="4587284"/>
            <a:ext cx="7305675" cy="2000250"/>
          </a:xfrm>
          <a:prstGeom prst="rect">
            <a:avLst/>
          </a:prstGeom>
        </p:spPr>
      </p:pic>
      <p:cxnSp>
        <p:nvCxnSpPr>
          <p:cNvPr id="11" name="肘形接點 10"/>
          <p:cNvCxnSpPr>
            <a:stCxn id="6" idx="2"/>
            <a:endCxn id="9" idx="0"/>
          </p:cNvCxnSpPr>
          <p:nvPr/>
        </p:nvCxnSpPr>
        <p:spPr>
          <a:xfrm rot="5400000">
            <a:off x="6319140" y="1354949"/>
            <a:ext cx="1344620" cy="5120051"/>
          </a:xfrm>
          <a:prstGeom prst="bentConnector3">
            <a:avLst/>
          </a:prstGeom>
          <a:ln w="1238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2630" y="1071155"/>
            <a:ext cx="3229656" cy="21423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程式碼</a:t>
            </a:r>
            <a:r>
              <a:rPr lang="en-US" altLang="zh-TW" dirty="0" smtClean="0"/>
              <a:t>14,15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分別為 </a:t>
            </a:r>
            <a:r>
              <a:rPr lang="en-US" altLang="zh-TW" dirty="0" smtClean="0"/>
              <a:t>three.min.js</a:t>
            </a:r>
          </a:p>
          <a:p>
            <a:pPr marL="0" indent="0">
              <a:buNone/>
            </a:pPr>
            <a:r>
              <a:rPr lang="zh-TW" altLang="en-US" dirty="0" smtClean="0"/>
              <a:t>以及</a:t>
            </a:r>
            <a:r>
              <a:rPr lang="en-US" altLang="zh-TW" dirty="0" smtClean="0"/>
              <a:t>OrbitControl.js</a:t>
            </a:r>
          </a:p>
          <a:p>
            <a:pPr marL="0" indent="0">
              <a:buNone/>
            </a:pPr>
            <a:r>
              <a:rPr lang="zh-TW" altLang="en-US" dirty="0" smtClean="0"/>
              <a:t>之網址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0" y="384809"/>
            <a:ext cx="8272025" cy="5687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61" y="1208858"/>
            <a:ext cx="4000772" cy="3238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53" y="1705247"/>
            <a:ext cx="4801961" cy="3238500"/>
          </a:xfrm>
          <a:prstGeom prst="rect">
            <a:avLst/>
          </a:prstGeom>
        </p:spPr>
      </p:pic>
      <p:cxnSp>
        <p:nvCxnSpPr>
          <p:cNvPr id="9" name="肘形接點 8"/>
          <p:cNvCxnSpPr>
            <a:stCxn id="5" idx="3"/>
          </p:cNvCxnSpPr>
          <p:nvPr/>
        </p:nvCxnSpPr>
        <p:spPr>
          <a:xfrm>
            <a:off x="8634655" y="669199"/>
            <a:ext cx="966545" cy="1036048"/>
          </a:xfrm>
          <a:prstGeom prst="bentConnector2">
            <a:avLst/>
          </a:prstGeom>
          <a:ln w="1206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2"/>
          <p:cNvSpPr txBox="1">
            <a:spLocks/>
          </p:cNvSpPr>
          <p:nvPr/>
        </p:nvSpPr>
        <p:spPr>
          <a:xfrm>
            <a:off x="8587058" y="5846171"/>
            <a:ext cx="3229656" cy="1011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將兩個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檔載下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存於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資料</a:t>
            </a:r>
            <a:r>
              <a:rPr lang="zh-TW" altLang="en-US" dirty="0"/>
              <a:t>夾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30" y="4558256"/>
            <a:ext cx="4400550" cy="1895475"/>
          </a:xfrm>
          <a:prstGeom prst="rect">
            <a:avLst/>
          </a:prstGeom>
        </p:spPr>
      </p:pic>
      <p:cxnSp>
        <p:nvCxnSpPr>
          <p:cNvPr id="16" name="肘形接點 15"/>
          <p:cNvCxnSpPr>
            <a:stCxn id="7" idx="2"/>
          </p:cNvCxnSpPr>
          <p:nvPr/>
        </p:nvCxnSpPr>
        <p:spPr>
          <a:xfrm rot="5400000">
            <a:off x="6722269" y="3002484"/>
            <a:ext cx="752202" cy="4634728"/>
          </a:xfrm>
          <a:prstGeom prst="bentConnector2">
            <a:avLst/>
          </a:prstGeom>
          <a:ln w="1206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6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7753" y="480151"/>
            <a:ext cx="8567057" cy="2981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進入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github.com/jyunming-chen/tutsplus/blob/master/images/checkerboard.jpg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取得</a:t>
            </a:r>
            <a:r>
              <a:rPr lang="en-US" altLang="zh-TW" dirty="0" smtClean="0"/>
              <a:t>checkerboard.jpg</a:t>
            </a:r>
          </a:p>
          <a:p>
            <a:pPr marL="0" indent="0">
              <a:buNone/>
            </a:pPr>
            <a:r>
              <a:rPr lang="zh-TW" altLang="en-US" dirty="0" smtClean="0"/>
              <a:t>存於</a:t>
            </a:r>
            <a:r>
              <a:rPr lang="en-US" altLang="zh-TW" dirty="0" smtClean="0"/>
              <a:t>images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53" y="2116182"/>
            <a:ext cx="5684084" cy="31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5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zh-TW" altLang="en-US" dirty="0"/>
              <a:t>三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12" y="2539970"/>
            <a:ext cx="8626575" cy="422997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5342709" y="3148148"/>
            <a:ext cx="580109" cy="1216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319348" y="1599037"/>
            <a:ext cx="896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更改程式</a:t>
            </a:r>
            <a:r>
              <a:rPr lang="en-US" altLang="zh-TW" sz="2800" dirty="0" smtClean="0"/>
              <a:t>(hw0.html)</a:t>
            </a:r>
            <a:r>
              <a:rPr lang="zh-TW" altLang="en-US" sz="2800" dirty="0" smtClean="0"/>
              <a:t>之內容  將</a:t>
            </a:r>
            <a:r>
              <a:rPr lang="en-US" altLang="zh-TW" sz="2800" dirty="0" smtClean="0"/>
              <a:t>14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15</a:t>
            </a:r>
            <a:r>
              <a:rPr lang="zh-TW" altLang="en-US" sz="2800" dirty="0" smtClean="0"/>
              <a:t>行</a:t>
            </a:r>
            <a:r>
              <a:rPr lang="en-US" altLang="zh-TW" sz="2800" dirty="0" err="1" smtClean="0"/>
              <a:t>js</a:t>
            </a:r>
            <a:r>
              <a:rPr lang="zh-TW" altLang="en-US" sz="2800" dirty="0" smtClean="0"/>
              <a:t>連結改為</a:t>
            </a:r>
            <a:r>
              <a:rPr lang="en-US" altLang="zh-TW" sz="2800" dirty="0" smtClean="0"/>
              <a:t>local</a:t>
            </a:r>
            <a:r>
              <a:rPr lang="zh-TW" altLang="en-US" sz="2800" dirty="0" smtClean="0"/>
              <a:t>端</a:t>
            </a:r>
            <a:endParaRPr lang="en-US" altLang="zh-TW" sz="28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35" y="4549362"/>
            <a:ext cx="6764784" cy="8455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348" y="2108401"/>
            <a:ext cx="54483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3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37806" y="1825625"/>
            <a:ext cx="9315994" cy="52568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將自己的照片存入</a:t>
            </a:r>
            <a:r>
              <a:rPr lang="en-US" altLang="zh-TW" dirty="0" smtClean="0"/>
              <a:t>images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05" y="1415257"/>
            <a:ext cx="8362950" cy="228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83" y="1825625"/>
            <a:ext cx="4238625" cy="227647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2037806" y="4237037"/>
            <a:ext cx="9315994" cy="5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更改</a:t>
            </a:r>
            <a:r>
              <a:rPr lang="en-US" altLang="zh-TW" dirty="0" smtClean="0"/>
              <a:t>50</a:t>
            </a:r>
            <a:r>
              <a:rPr lang="zh-TW" altLang="en-US" dirty="0" smtClean="0"/>
              <a:t>行之位址至</a:t>
            </a:r>
            <a:r>
              <a:rPr lang="en-US" altLang="zh-TW" dirty="0" err="1" smtClean="0"/>
              <a:t>myphoto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942" y="4897662"/>
            <a:ext cx="7425657" cy="19685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006" y="5457008"/>
            <a:ext cx="6791325" cy="228600"/>
          </a:xfrm>
          <a:prstGeom prst="rect">
            <a:avLst/>
          </a:prstGeom>
        </p:spPr>
      </p:pic>
      <p:cxnSp>
        <p:nvCxnSpPr>
          <p:cNvPr id="11" name="肘形接點 10"/>
          <p:cNvCxnSpPr>
            <a:stCxn id="7" idx="1"/>
            <a:endCxn id="9" idx="1"/>
          </p:cNvCxnSpPr>
          <p:nvPr/>
        </p:nvCxnSpPr>
        <p:spPr>
          <a:xfrm rot="10800000" flipH="1" flipV="1">
            <a:off x="2587942" y="4996088"/>
            <a:ext cx="1706064" cy="575220"/>
          </a:xfrm>
          <a:prstGeom prst="bentConnector3">
            <a:avLst>
              <a:gd name="adj1" fmla="val -1339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80960" y="4762726"/>
            <a:ext cx="2037806" cy="4362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984252" y="5353162"/>
            <a:ext cx="2037806" cy="4362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64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204</Words>
  <Application>Microsoft Office PowerPoint</Application>
  <PresentationFormat>寬螢幕</PresentationFormat>
  <Paragraphs>65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HW0 helper(part 1)</vt:lpstr>
      <vt:lpstr>步驟總目錄</vt:lpstr>
      <vt:lpstr>步驟一</vt:lpstr>
      <vt:lpstr>步驟二</vt:lpstr>
      <vt:lpstr>PowerPoint 簡報</vt:lpstr>
      <vt:lpstr>PowerPoint 簡報</vt:lpstr>
      <vt:lpstr>PowerPoint 簡報</vt:lpstr>
      <vt:lpstr>步驟三</vt:lpstr>
      <vt:lpstr>步驟四</vt:lpstr>
      <vt:lpstr>步驟五</vt:lpstr>
      <vt:lpstr>若使用chrome</vt:lpstr>
      <vt:lpstr>PowerPoint 簡報</vt:lpstr>
      <vt:lpstr>開啟cmd(命令提示字元)</vt:lpstr>
      <vt:lpstr>PowerPoint 簡報</vt:lpstr>
      <vt:lpstr>PowerPoint 簡報</vt:lpstr>
      <vt:lpstr>若是firefox</vt:lpstr>
      <vt:lpstr>步驟六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設定</dc:title>
  <dc:creator>wings</dc:creator>
  <cp:lastModifiedBy>wings</cp:lastModifiedBy>
  <cp:revision>23</cp:revision>
  <dcterms:created xsi:type="dcterms:W3CDTF">2015-03-04T06:39:58Z</dcterms:created>
  <dcterms:modified xsi:type="dcterms:W3CDTF">2015-03-05T08:39:59Z</dcterms:modified>
</cp:coreProperties>
</file>