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7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51639-B2D6-4652-B8C3-1B4C224A7BAF}" type="datetimeFigureOut">
              <a:rPr lang="en-US" smtClean="0"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850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3/13/2017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85637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3/13/2017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18849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3/13/2017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582670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3/13/2017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06407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3/13/2017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71371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3/13/2017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92366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smtClean="0"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6004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smtClean="0"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378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smtClean="0"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3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61B7-6B89-48AB-966F-622E2788EECC}" type="datetimeFigureOut">
              <a:rPr lang="en-US" smtClean="0"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189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smtClean="0"/>
              <a:t>3/13/2017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021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smtClean="0"/>
              <a:t>3/13/2017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163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smtClean="0"/>
              <a:t>3/13/2017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204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smtClean="0"/>
              <a:t>3/13/2017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717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smtClean="0"/>
              <a:t>3/13/2017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3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4A90-EB03-42F3-8859-2C2B2724C058}" type="datetimeFigureOut">
              <a:rPr lang="en-US" smtClean="0"/>
              <a:t>3/13/2017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419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BC48EC7-AF6A-48D3-8284-14BACBEBDD84}" type="datetimeFigureOut">
              <a:rPr lang="en-US" smtClean="0"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332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  <p:sldLayoutId id="2147483814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>
              <a:latin typeface="+mj-ea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GG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53866" y="2886668"/>
            <a:ext cx="52842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Chamfer Matching</a:t>
            </a:r>
            <a:endParaRPr lang="zh-TW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6133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流程</a:t>
            </a:r>
            <a:r>
              <a:rPr lang="zh-TW" altLang="en-US" dirty="0"/>
              <a:t>圖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614" y="1945537"/>
            <a:ext cx="7442598" cy="4259319"/>
          </a:xfrm>
        </p:spPr>
      </p:pic>
    </p:spTree>
    <p:extLst>
      <p:ext uri="{BB962C8B-B14F-4D97-AF65-F5344CB8AC3E}">
        <p14:creationId xmlns:p14="http://schemas.microsoft.com/office/powerpoint/2010/main" val="3809965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Template generation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TW" dirty="0" smtClean="0"/>
              <a:t>H</a:t>
            </a:r>
            <a:r>
              <a:rPr lang="zh-TW" altLang="en-US" dirty="0" smtClean="0"/>
              <a:t>種葉子的形狀</a:t>
            </a:r>
            <a:endParaRPr lang="en-US" altLang="zh-TW" dirty="0" smtClean="0"/>
          </a:p>
          <a:p>
            <a:r>
              <a:rPr lang="zh-TW" altLang="en-US" dirty="0" smtClean="0"/>
              <a:t>每種形狀做成</a:t>
            </a:r>
            <a:r>
              <a:rPr lang="en-US" altLang="zh-TW" dirty="0"/>
              <a:t>I</a:t>
            </a:r>
            <a:r>
              <a:rPr lang="zh-TW" altLang="en-US" dirty="0" smtClean="0"/>
              <a:t>種不同的大小</a:t>
            </a:r>
            <a:endParaRPr lang="en-US" altLang="zh-TW" dirty="0"/>
          </a:p>
          <a:p>
            <a:r>
              <a:rPr lang="zh-TW" altLang="en-US" dirty="0" smtClean="0"/>
              <a:t>每個再做成</a:t>
            </a:r>
            <a:r>
              <a:rPr lang="en-US" altLang="zh-TW" dirty="0" smtClean="0"/>
              <a:t>V</a:t>
            </a:r>
            <a:r>
              <a:rPr lang="zh-TW" altLang="en-US" dirty="0" smtClean="0"/>
              <a:t>種不同的角度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共</a:t>
            </a:r>
            <a:r>
              <a:rPr lang="en-US" altLang="zh-TW" dirty="0" smtClean="0"/>
              <a:t>H*I*V</a:t>
            </a:r>
            <a:r>
              <a:rPr lang="zh-TW" altLang="en-US" dirty="0" smtClean="0"/>
              <a:t>個</a:t>
            </a:r>
            <a:r>
              <a:rPr lang="en-US" altLang="zh-TW" dirty="0" smtClean="0"/>
              <a:t>Template</a:t>
            </a:r>
          </a:p>
        </p:txBody>
      </p:sp>
    </p:spTree>
    <p:extLst>
      <p:ext uri="{BB962C8B-B14F-4D97-AF65-F5344CB8AC3E}">
        <p14:creationId xmlns:p14="http://schemas.microsoft.com/office/powerpoint/2010/main" val="143992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3689202"/>
      </p:ext>
    </p:extLst>
  </p:cSld>
  <p:clrMapOvr>
    <a:masterClrMapping/>
  </p:clrMapOvr>
</p:sld>
</file>

<file path=ppt/theme/theme1.xml><?xml version="1.0" encoding="utf-8"?>
<a:theme xmlns:a="http://schemas.openxmlformats.org/drawingml/2006/main" name="小水滴">
  <a:themeElements>
    <a:clrScheme name="小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小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小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TM04033925[[fn=小水滴]]</Template>
  <TotalTime>29</TotalTime>
  <Words>33</Words>
  <Application>Microsoft Office PowerPoint</Application>
  <PresentationFormat>寬螢幕</PresentationFormat>
  <Paragraphs>8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標楷體</vt:lpstr>
      <vt:lpstr>Arial</vt:lpstr>
      <vt:lpstr>Tw Cen MT</vt:lpstr>
      <vt:lpstr>小水滴</vt:lpstr>
      <vt:lpstr>PowerPoint 簡報</vt:lpstr>
      <vt:lpstr>流程圖</vt:lpstr>
      <vt:lpstr>Template generation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csie</dc:creator>
  <cp:lastModifiedBy>csie</cp:lastModifiedBy>
  <cp:revision>3</cp:revision>
  <dcterms:created xsi:type="dcterms:W3CDTF">2017-03-13T12:51:51Z</dcterms:created>
  <dcterms:modified xsi:type="dcterms:W3CDTF">2017-03-13T13:21:30Z</dcterms:modified>
</cp:coreProperties>
</file>