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1"/>
  </p:sldMasterIdLst>
  <p:sldIdLst>
    <p:sldId id="256" r:id="rId2"/>
  </p:sldIdLst>
  <p:sldSz cx="12192000" cy="6858000"/>
  <p:notesSz cx="6858000" cy="9144000"/>
  <p:defaultTextStyle>
    <a:defPPr>
      <a:defRPr lang="ja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3"/>
    <p:restoredTop sz="94664"/>
  </p:normalViewPr>
  <p:slideViewPr>
    <p:cSldViewPr snapToGrid="0">
      <p:cViewPr varScale="1">
        <p:scale>
          <a:sx n="118" d="100"/>
          <a:sy n="118" d="100"/>
        </p:scale>
        <p:origin x="20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/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April 27,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7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April 27,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043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April 27,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2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April 27,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2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April 27,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0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April 27, 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6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April 27,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453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April 27,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127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April 27,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6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April 27,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April 27,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1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50" cap="none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April 27, 2025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50" cap="none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012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24" r:id="rId7"/>
    <p:sldLayoutId id="2147483725" r:id="rId8"/>
    <p:sldLayoutId id="2147483726" r:id="rId9"/>
    <p:sldLayoutId id="2147483727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none" spc="25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9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 spc="9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9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 spc="9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9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木製のテーブルの上にある鉛筆ホルダー内の色鉛筆">
            <a:extLst>
              <a:ext uri="{FF2B5EF4-FFF2-40B4-BE49-F238E27FC236}">
                <a16:creationId xmlns:a16="http://schemas.microsoft.com/office/drawing/2014/main" id="{388983B3-8590-B47D-F44E-8A21759EB5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385" r="2" b="2"/>
          <a:stretch/>
        </p:blipFill>
        <p:spPr>
          <a:xfrm>
            <a:off x="3584196" y="-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B82C316-E29F-05A3-8803-00DCD6CC7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07" y="2906973"/>
            <a:ext cx="3639828" cy="2640247"/>
          </a:xfrm>
        </p:spPr>
        <p:txBody>
          <a:bodyPr>
            <a:normAutofit/>
          </a:bodyPr>
          <a:lstStyle/>
          <a:p>
            <a:pPr algn="l"/>
            <a:endParaRPr kumimoji="1" lang="ja-US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E155623-C427-DC3E-75F0-8AFD7135E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305" y="5676900"/>
            <a:ext cx="3439235" cy="955315"/>
          </a:xfrm>
        </p:spPr>
        <p:txBody>
          <a:bodyPr>
            <a:normAutofit/>
          </a:bodyPr>
          <a:lstStyle/>
          <a:p>
            <a:pPr algn="l"/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4108808579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Yu Gothic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Yu Gothic</vt:lpstr>
      <vt:lpstr>Arial</vt:lpstr>
      <vt:lpstr>ArchiveVTI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安谷尚人</dc:creator>
  <cp:lastModifiedBy>安谷尚人</cp:lastModifiedBy>
  <cp:revision>1</cp:revision>
  <dcterms:created xsi:type="dcterms:W3CDTF">2025-04-27T14:47:09Z</dcterms:created>
  <dcterms:modified xsi:type="dcterms:W3CDTF">2025-04-27T14:47:37Z</dcterms:modified>
</cp:coreProperties>
</file>