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Yamini%20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[Yamini A.xlsx]Sheet1!PivotTable1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96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60" b="1"/>
              <a:t>Employee Performance Analysis</a:t>
            </a:r>
          </a:p>
        </c:rich>
      </c:tx>
      <c:layout>
        <c:manualLayout>
          <c:xMode val="edge"/>
          <c:yMode val="edge"/>
          <c:x val="0.37297628012048201"/>
          <c:y val="4.4554453675109601E-2"/>
        </c:manualLayout>
      </c:layout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96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9344879518072E-2"/>
          <c:y val="0.212252475247525"/>
          <c:w val="0.72942394578313297"/>
          <c:h val="0.5898102310231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F2-A84B-B8D9-0D7AACA58EB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F2-A84B-B8D9-0D7AACA58EB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F2-A84B-B8D9-0D7AACA58EB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F2-A84B-B8D9-0D7AACA58E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800850120"/>
        <c:axId val="907624391"/>
      </c:barChart>
      <c:catAx>
        <c:axId val="80085012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/>
                  <a:t>Business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624391"/>
        <c:crosses val="autoZero"/>
        <c:auto val="1"/>
        <c:lblAlgn val="ctr"/>
        <c:lblOffset val="100"/>
        <c:noMultiLvlLbl val="0"/>
      </c:catAx>
      <c:valAx>
        <c:axId val="907624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/>
                  <a:t>Numbers of employee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50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2876506024096"/>
          <c:y val="0.21988448844884501"/>
          <c:w val="0.18260542168674701"/>
          <c:h val="0.2504125412541249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8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553D-F489-E9E7-8153-4219BB8D0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638096"/>
            <a:ext cx="7315200" cy="4199150"/>
          </a:xfrm>
        </p:spPr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AECE4-601D-8CD6-146E-F07565EE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139305"/>
            <a:ext cx="7315200" cy="3820357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Student  Name : </a:t>
            </a:r>
            <a:r>
              <a:rPr lang="en-IN" dirty="0" err="1"/>
              <a:t>Yamini</a:t>
            </a:r>
            <a:r>
              <a:rPr lang="en-IN" dirty="0"/>
              <a:t> .A</a:t>
            </a:r>
          </a:p>
          <a:p>
            <a:r>
              <a:rPr lang="en-IN" dirty="0"/>
              <a:t>Register No :312215114</a:t>
            </a:r>
          </a:p>
          <a:p>
            <a:r>
              <a:rPr lang="en-IN" dirty="0"/>
              <a:t>Department: Commerce </a:t>
            </a:r>
          </a:p>
          <a:p>
            <a:r>
              <a:rPr lang="en-IN" dirty="0"/>
              <a:t>College : </a:t>
            </a:r>
            <a:r>
              <a:rPr lang="en-IN" dirty="0" err="1"/>
              <a:t>Soka</a:t>
            </a:r>
            <a:r>
              <a:rPr lang="en-IN" dirty="0"/>
              <a:t> Ikeda college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DFF0-8283-9075-DAA2-CDC59A5B366A}"/>
              </a:ext>
            </a:extLst>
          </p:cNvPr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15CA-96D8-3CCB-2B09-E470C940D06F}"/>
              </a:ext>
            </a:extLst>
          </p:cNvPr>
          <p:cNvSpPr txBox="1"/>
          <p:nvPr/>
        </p:nvSpPr>
        <p:spPr>
          <a:xfrm>
            <a:off x="1069848" y="898338"/>
            <a:ext cx="588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Employee data analysis  using Excel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89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14E3B7-0826-587A-FE67-08DD28E4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r>
              <a:rPr lang="en-IN" sz="2400" b="1" dirty="0"/>
              <a:t>MODELLING</a:t>
            </a:r>
            <a:r>
              <a:rPr lang="en-IN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F8C0E-261A-AD05-1FAB-696C342BEA0E}"/>
              </a:ext>
            </a:extLst>
          </p:cNvPr>
          <p:cNvSpPr txBox="1"/>
          <p:nvPr/>
        </p:nvSpPr>
        <p:spPr>
          <a:xfrm>
            <a:off x="3981734" y="608272"/>
            <a:ext cx="79657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dirty="0">
              <a:effectLst/>
            </a:endParaRPr>
          </a:p>
          <a:p>
            <a:endParaRPr lang="en-IN" b="1" dirty="0">
              <a:effectLst/>
            </a:endParaRPr>
          </a:p>
          <a:p>
            <a:r>
              <a:rPr lang="en-IN" dirty="0">
                <a:effectLst/>
              </a:rPr>
              <a:t>:</a:t>
            </a:r>
          </a:p>
          <a:p>
            <a:r>
              <a:rPr lang="en-IN" b="1" dirty="0">
                <a:effectLst/>
              </a:rPr>
              <a:t>1. Data Collection and Preparation: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Import Data:</a:t>
            </a:r>
            <a:r>
              <a:rPr lang="en-IN" dirty="0">
                <a:effectLst/>
              </a:rPr>
              <a:t> Start by importing your data into Excel. This can be from various sources such as CSV files, databases, or direct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Clean Data:</a:t>
            </a:r>
            <a:r>
              <a:rPr lang="en-IN" dirty="0">
                <a:effectLst/>
              </a:rPr>
              <a:t> Ensure that your data is clean, which involves removing duplicates, handling missing values, correcting errors, and standardizing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Organize Data:</a:t>
            </a:r>
            <a:r>
              <a:rPr lang="en-IN" dirty="0">
                <a:effectLst/>
              </a:rPr>
              <a:t> Arrange your data in a tabular format with clear headings for each column. This helps in easier referencing and analysis.</a:t>
            </a:r>
          </a:p>
          <a:p>
            <a:r>
              <a:rPr lang="en-IN" b="1" dirty="0">
                <a:effectLst/>
              </a:rPr>
              <a:t>2. Data Exploration: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Descriptive Statistics:</a:t>
            </a:r>
            <a:r>
              <a:rPr lang="en-IN" dirty="0">
                <a:effectLst/>
              </a:rPr>
              <a:t> Use Excel functions to calculate mean, median, mode, standard deviation, etc., to understand the basic characteristics of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Data Visualization:</a:t>
            </a:r>
            <a:r>
              <a:rPr lang="en-IN" dirty="0">
                <a:effectLst/>
              </a:rPr>
              <a:t> Create charts (e.g., bar charts, pie charts, line graphs) to visualize trends, distributions, and relationships within your data.</a:t>
            </a:r>
          </a:p>
          <a:p>
            <a:r>
              <a:rPr lang="en-IN" b="1" dirty="0">
                <a:effectLst/>
              </a:rPr>
              <a:t>3. Data </a:t>
            </a:r>
            <a:r>
              <a:rPr lang="en-IN" b="1" dirty="0" err="1">
                <a:effectLst/>
              </a:rPr>
              <a:t>Modeling</a:t>
            </a:r>
            <a:r>
              <a:rPr lang="en-IN" b="1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Pivot Tables:</a:t>
            </a:r>
            <a:r>
              <a:rPr lang="en-IN" dirty="0">
                <a:effectLst/>
              </a:rPr>
              <a:t> Use PivotTables to summarize large datasets and explore relationships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Regression Analysis:</a:t>
            </a:r>
            <a:r>
              <a:rPr lang="en-IN" dirty="0">
                <a:effectLst/>
              </a:rPr>
              <a:t> Use Excel’s built-in tools for linear and multiple regression to model relationships between dependent and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5961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FF5B-6CB0-A968-4F1F-AD39DE00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FEB9-DA5E-D348-0DED-30E2A9E8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r>
              <a:rPr lang="en-IN" sz="2400" b="1" dirty="0"/>
              <a:t>RESULTS</a:t>
            </a:r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BA6608-C041-4CCD-BEBF-6BD93A104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04993"/>
              </p:ext>
            </p:extLst>
          </p:nvPr>
        </p:nvGraphicFramePr>
        <p:xfrm>
          <a:off x="4204778" y="1882588"/>
          <a:ext cx="6979690" cy="351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280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965-B15D-0135-3A07-22DF449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F034-344C-3187-ED25-529C1DAA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2400" b="1" dirty="0"/>
              <a:t>CONCLUSION </a:t>
            </a:r>
          </a:p>
          <a:p>
            <a:r>
              <a:rPr lang="en-US" sz="2400" b="1" dirty="0"/>
              <a:t>Here is the conclusion rewritten in a brief :My Excel analysis of the employee data set revealed key insights into workforce dynamics, enabling data-driven decisions to enhance employee engagement, inform talent management, and drive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15073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1353-D0C8-98F5-487B-931E7EBA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Employee Performance Analysis with </a:t>
            </a:r>
          </a:p>
          <a:p>
            <a:pPr marL="0" indent="0">
              <a:buNone/>
            </a:pPr>
            <a:r>
              <a:rPr lang="en-IN" sz="2400" dirty="0"/>
              <a:t>Excel 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1F2FF-6D87-5E53-91C3-777B7B9116AA}"/>
              </a:ext>
            </a:extLst>
          </p:cNvPr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0EC3A-7C30-9A2F-7021-8E748AC1584D}"/>
              </a:ext>
            </a:extLst>
          </p:cNvPr>
          <p:cNvSpPr txBox="1"/>
          <p:nvPr/>
        </p:nvSpPr>
        <p:spPr>
          <a:xfrm>
            <a:off x="5623316" y="1600200"/>
            <a:ext cx="331286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8A08-10B0-5335-F079-9410AE74C771}"/>
              </a:ext>
            </a:extLst>
          </p:cNvPr>
          <p:cNvSpPr txBox="1"/>
          <p:nvPr/>
        </p:nvSpPr>
        <p:spPr>
          <a:xfrm flipV="1">
            <a:off x="436419" y="391186"/>
            <a:ext cx="68066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D3D20-E1EE-E0B9-9D07-50420157C522}"/>
              </a:ext>
            </a:extLst>
          </p:cNvPr>
          <p:cNvSpPr txBox="1"/>
          <p:nvPr/>
        </p:nvSpPr>
        <p:spPr>
          <a:xfrm flipV="1">
            <a:off x="733475" y="-1625872"/>
            <a:ext cx="2933903" cy="331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B92C7-9FD4-F45C-FA2D-14CC6C30E8C9}"/>
              </a:ext>
            </a:extLst>
          </p:cNvPr>
          <p:cNvSpPr txBox="1"/>
          <p:nvPr/>
        </p:nvSpPr>
        <p:spPr>
          <a:xfrm flipH="1">
            <a:off x="344578" y="2689412"/>
            <a:ext cx="2203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PROJECT TITLE 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7C84-DF10-1979-B0D5-FA158F50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FA78-B3DE-1BE3-F13D-4A62F8D6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0C2-4916-53A1-32CE-C862EFC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EC35-1F13-5CD3-305F-60197534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02920" lvl="1" indent="0" algn="ctr">
              <a:buNone/>
            </a:pPr>
            <a:r>
              <a:rPr lang="en-IN" sz="2800" b="1" dirty="0"/>
              <a:t>Problem Statement </a:t>
            </a:r>
          </a:p>
          <a:p>
            <a:pPr marL="502920" lvl="1" indent="0">
              <a:buNone/>
            </a:pPr>
            <a:r>
              <a:rPr lang="en-IN" sz="2800" b="1" dirty="0"/>
              <a:t> </a:t>
            </a:r>
          </a:p>
          <a:p>
            <a:pPr lvl="1"/>
            <a:r>
              <a:rPr lang="en-IN" sz="2800" b="1" dirty="0"/>
              <a:t>What is the relationship between Employee engagement and performance and how can we improve both?</a:t>
            </a:r>
          </a:p>
          <a:p>
            <a:pPr lvl="1"/>
            <a:r>
              <a:rPr lang="en-IN" sz="2800" b="1" dirty="0"/>
              <a:t>Can we use data </a:t>
            </a:r>
            <a:r>
              <a:rPr lang="en-IN" sz="2800" b="1" dirty="0" err="1"/>
              <a:t>analystics</a:t>
            </a:r>
            <a:r>
              <a:rPr lang="en-IN" sz="2800" b="1" dirty="0"/>
              <a:t> to identify biases in performance evaluation and develop more equitable processes? </a:t>
            </a:r>
          </a:p>
          <a:p>
            <a:pPr marL="50292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11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AC57-87D5-138C-3D33-01490F75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2EF-D00C-5DF0-4C95-B00AA8A4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8680"/>
            <a:ext cx="7315200" cy="512064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Project  Overview 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F7FBC-BE43-62BA-4DE7-39E274B55CAF}"/>
              </a:ext>
            </a:extLst>
          </p:cNvPr>
          <p:cNvSpPr txBox="1"/>
          <p:nvPr/>
        </p:nvSpPr>
        <p:spPr>
          <a:xfrm>
            <a:off x="4523101" y="1716268"/>
            <a:ext cx="68091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Objective:</a:t>
            </a:r>
            <a:r>
              <a:rPr lang="en-IN" sz="2400" dirty="0"/>
              <a:t> The primary goal of this project is to leverage Microsoft Excel to </a:t>
            </a:r>
            <a:r>
              <a:rPr lang="en-IN" sz="2400" dirty="0" err="1"/>
              <a:t>analyze</a:t>
            </a:r>
            <a:r>
              <a:rPr lang="en-IN" sz="2400" dirty="0"/>
              <a:t> [specific type of data, e.g., sales, financial, customer, etc.] data, enabling data-driven decision-making. The project aims to identify trends, patterns, and insights that can improve [specific outcomes, e.g., business performance, operational efficiency, customer satisfaction, etc.].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4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C09-9FCC-9344-FF5A-119B007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935F-AE5B-999C-1936-1BD1D42A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2400" b="1" dirty="0"/>
              <a:t>Who are the end Users ? </a:t>
            </a:r>
          </a:p>
          <a:p>
            <a:pPr marL="0" indent="0" algn="ctr">
              <a:buNone/>
            </a:pPr>
            <a:endParaRPr lang="en-IN" sz="3600" b="1" dirty="0"/>
          </a:p>
          <a:p>
            <a:r>
              <a:rPr lang="en-IN" sz="3600" b="1" dirty="0"/>
              <a:t>Organisation</a:t>
            </a:r>
          </a:p>
          <a:p>
            <a:r>
              <a:rPr lang="en-IN" sz="3600" b="1" dirty="0"/>
              <a:t>Employee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06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CA27-C097-6C1C-EE5F-FE421627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6AB7-905D-3034-DD5B-0B1072CA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624" y="831272"/>
            <a:ext cx="6832511" cy="445667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Our solution and its value proposition</a:t>
            </a:r>
          </a:p>
          <a:p>
            <a:pPr marL="0" indent="0">
              <a:buNone/>
            </a:pPr>
            <a:r>
              <a:rPr lang="en-IN" sz="2400" b="1" dirty="0"/>
              <a:t>(Z=IFS (Z2=5”VERY HIGH” Z2 4 “HIGH” Z2 3 “MED” TRUE, “LOW”) to calculate </a:t>
            </a:r>
          </a:p>
          <a:p>
            <a:pPr marL="0" indent="0">
              <a:buNone/>
            </a:pPr>
            <a:r>
              <a:rPr lang="en-IN" sz="2400" b="1" dirty="0"/>
              <a:t>Employee performance </a:t>
            </a:r>
          </a:p>
          <a:p>
            <a:pPr marL="0" indent="0">
              <a:buNone/>
            </a:pPr>
            <a:r>
              <a:rPr lang="en-IN" sz="2400" b="1" dirty="0"/>
              <a:t>PIVOT TABLE –summary </a:t>
            </a:r>
          </a:p>
          <a:p>
            <a:pPr marL="0" indent="0">
              <a:buNone/>
            </a:pPr>
            <a:r>
              <a:rPr lang="en-IN" sz="2400" b="1" dirty="0"/>
              <a:t>GRAPH-data visualization </a:t>
            </a:r>
          </a:p>
          <a:p>
            <a:pPr marL="0" indent="0">
              <a:buNone/>
            </a:pPr>
            <a:r>
              <a:rPr lang="en-IN" sz="2400" b="1" dirty="0" err="1"/>
              <a:t>Condtion</a:t>
            </a:r>
            <a:r>
              <a:rPr lang="en-IN" sz="2400" b="1" dirty="0"/>
              <a:t> formatting –find out blanks</a:t>
            </a:r>
          </a:p>
          <a:p>
            <a:pPr marL="0" indent="0">
              <a:buNone/>
            </a:pPr>
            <a:r>
              <a:rPr lang="en-IN" sz="2400" b="1" dirty="0"/>
              <a:t>Filters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340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D73B-344E-D8DA-D3F3-742F0368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5" y="909907"/>
            <a:ext cx="2947482" cy="460118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6D23-4B61-4AF0-DF8B-8CE5E7BA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51316"/>
            <a:ext cx="7315200" cy="4933432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IN" sz="2400" b="1" dirty="0"/>
              <a:t>Dataset and description  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28755-874E-982C-0AC9-3E1AC31F5062}"/>
              </a:ext>
            </a:extLst>
          </p:cNvPr>
          <p:cNvSpPr txBox="1"/>
          <p:nvPr/>
        </p:nvSpPr>
        <p:spPr>
          <a:xfrm>
            <a:off x="5187181" y="2513122"/>
            <a:ext cx="3519514" cy="4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2B0E0-02B6-B28E-EBC6-70A02296C664}"/>
              </a:ext>
            </a:extLst>
          </p:cNvPr>
          <p:cNvSpPr txBox="1"/>
          <p:nvPr/>
        </p:nvSpPr>
        <p:spPr>
          <a:xfrm>
            <a:off x="4783769" y="1689232"/>
            <a:ext cx="64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We have got employee data set from </a:t>
            </a:r>
            <a:r>
              <a:rPr lang="en-IN" dirty="0" err="1"/>
              <a:t>kaggle.com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It has 26features but we have used 9 features .We have use employee name ,employee  id ,as with their performance  in Ascending  order ,with financial analysis .We have taken employee performance  and high and low level . We taken there gender status and employee  id that has been </a:t>
            </a:r>
            <a:r>
              <a:rPr lang="en-IN" dirty="0" err="1"/>
              <a:t>taken.It</a:t>
            </a:r>
            <a:r>
              <a:rPr lang="en-IN" dirty="0"/>
              <a:t> was all in a numerical 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864D-83DF-365C-B68E-C5F3C5EB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7E85-577C-98F8-D7D4-4E9EC290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IN" sz="2400" b="1"/>
              <a:t>THE “ WOW”IN OUR SOLUTION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6635-651A-9998-8CF6-674F97DA0A2D}"/>
              </a:ext>
            </a:extLst>
          </p:cNvPr>
          <p:cNvSpPr txBox="1"/>
          <p:nvPr/>
        </p:nvSpPr>
        <p:spPr>
          <a:xfrm>
            <a:off x="3649043" y="1589985"/>
            <a:ext cx="6100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(Z=IFS (Z2=5”VERY HIGH” Z2 4 “HIGH” Z2 3 “MED” TRUE, “LOW”) to calculate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3936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24</cp:revision>
  <dcterms:created xsi:type="dcterms:W3CDTF">2024-08-29T06:54:52Z</dcterms:created>
  <dcterms:modified xsi:type="dcterms:W3CDTF">2024-09-09T01:05:42Z</dcterms:modified>
</cp:coreProperties>
</file>