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Rapport de Stage - Yassin IALLALEN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Stage chez Tereya Consulting SRL</a:t>
            </a:r>
          </a:p>
          <a:p>
            <a:r>
              <a:t>Année académique 2023 - 2024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de l'entreprise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Fondée en 2020 par Romy Nyati Panzu</a:t>
            </a:r>
          </a:p>
          <a:p>
            <a:r>
              <a:t>- Spécialisée dans le développement web et le conseil informatique</a:t>
            </a:r>
          </a:p>
          <a:p>
            <a:r>
              <a:t>- Expertise sur la plateforme ServiceNow</a:t>
            </a:r>
          </a:p>
          <a:p>
            <a:r>
              <a:t>- Client principal : secteur de la santé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 rôle et mes responsabilités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Développeur web, gestion des accès</a:t>
            </a:r>
          </a:p>
          <a:p>
            <a:r>
              <a:t>- Configuration des profils utilisateurs sur ServiceNow</a:t>
            </a:r>
          </a:p>
          <a:p>
            <a:r>
              <a:t>- Implémentation de l'authentification multifactorielle</a:t>
            </a:r>
          </a:p>
          <a:p>
            <a:r>
              <a:t>- Tests de sécurité et gestion des permissions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Projet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Développement d'une plateforme d'accès pour un hôpital</a:t>
            </a:r>
          </a:p>
          <a:p>
            <a:r>
              <a:t>- Gestion des rôles et permissions (RBAC)</a:t>
            </a:r>
          </a:p>
          <a:p>
            <a:r>
              <a:t>- Développement de tableaux de bord pour les administrateurs</a:t>
            </a:r>
          </a:p>
          <a:p>
            <a:r>
              <a:t>- Tests de performance et de sécurité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Méthodologie et outils utilisés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Méthodologie Scrum : sprints, réunions quotidiennes</a:t>
            </a:r>
          </a:p>
          <a:p>
            <a:r>
              <a:t>- Outils : ServiceNow, Visual Studio Code, GitHub, Jira, Confluence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Difficultés et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Complexité des configurations sur ServiceNow</a:t>
            </a:r>
          </a:p>
          <a:p>
            <a:r>
              <a:t>- Optimisation des bases de données</a:t>
            </a:r>
          </a:p>
          <a:p>
            <a:r>
              <a:t>- Intégration de l'authentification multifactorielle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Bilan du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Acquisition de nouvelles compétences en gestion des accès</a:t>
            </a:r>
          </a:p>
          <a:p>
            <a:r>
              <a:t>- Renforcement de la collaboration en équipe</a:t>
            </a:r>
          </a:p>
          <a:p>
            <a:r>
              <a:t>- Développement de compétences en sécurité informatique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Expérience enrichissante</a:t>
            </a:r>
          </a:p>
          <a:p>
            <a:r>
              <a:t>- Projets futurs en sécurité informatique et développement</a:t>
            </a:r>
          </a:p>
          <a:p>
            <a:r>
              <a:t>- Remerciements à Tereya Consulting et à l'ICC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