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5" r:id="rId4"/>
    <p:sldId id="277" r:id="rId5"/>
    <p:sldId id="295" r:id="rId6"/>
    <p:sldId id="276" r:id="rId7"/>
    <p:sldId id="258" r:id="rId8"/>
    <p:sldId id="262" r:id="rId9"/>
    <p:sldId id="264" r:id="rId10"/>
    <p:sldId id="267" r:id="rId11"/>
    <p:sldId id="271" r:id="rId12"/>
    <p:sldId id="272" r:id="rId13"/>
    <p:sldId id="279" r:id="rId14"/>
    <p:sldId id="280" r:id="rId15"/>
    <p:sldId id="282" r:id="rId16"/>
    <p:sldId id="287" r:id="rId17"/>
    <p:sldId id="288" r:id="rId18"/>
    <p:sldId id="290" r:id="rId19"/>
    <p:sldId id="291" r:id="rId20"/>
    <p:sldId id="292" r:id="rId21"/>
    <p:sldId id="293" r:id="rId22"/>
    <p:sldId id="274" r:id="rId23"/>
    <p:sldId id="29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 autoAdjust="0"/>
    <p:restoredTop sz="94633" autoAdjust="0"/>
  </p:normalViewPr>
  <p:slideViewPr>
    <p:cSldViewPr snapToGrid="0">
      <p:cViewPr varScale="1">
        <p:scale>
          <a:sx n="154" d="100"/>
          <a:sy n="154" d="100"/>
        </p:scale>
        <p:origin x="4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C1CCE1-61D5-44CA-9E11-A79D37CA444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F64B4E8-6C1A-48A4-ABF6-5912B0BE587B}">
      <dgm:prSet/>
      <dgm:spPr/>
      <dgm:t>
        <a:bodyPr/>
        <a:lstStyle/>
        <a:p>
          <a:pPr>
            <a:lnSpc>
              <a:spcPct val="150000"/>
            </a:lnSpc>
          </a:pPr>
          <a:r>
            <a:rPr lang="fr-FR" dirty="0"/>
            <a:t>Fonctionnement de l’entreprise</a:t>
          </a:r>
          <a:endParaRPr lang="en-US" dirty="0"/>
        </a:p>
      </dgm:t>
    </dgm:pt>
    <dgm:pt modelId="{F8D222BD-BD13-4C15-8684-B9BDA8C778A9}" type="parTrans" cxnId="{63E7E2AD-B45D-46C1-9954-8DBE601DD715}">
      <dgm:prSet/>
      <dgm:spPr/>
      <dgm:t>
        <a:bodyPr/>
        <a:lstStyle/>
        <a:p>
          <a:endParaRPr lang="en-US"/>
        </a:p>
      </dgm:t>
    </dgm:pt>
    <dgm:pt modelId="{32DE47A1-9458-43AF-B264-10C98AC43623}" type="sibTrans" cxnId="{63E7E2AD-B45D-46C1-9954-8DBE601DD715}">
      <dgm:prSet/>
      <dgm:spPr/>
      <dgm:t>
        <a:bodyPr/>
        <a:lstStyle/>
        <a:p>
          <a:endParaRPr lang="en-US"/>
        </a:p>
      </dgm:t>
    </dgm:pt>
    <dgm:pt modelId="{447272C3-C177-44DC-8BFA-FE6149B5DE9B}">
      <dgm:prSet/>
      <dgm:spPr/>
      <dgm:t>
        <a:bodyPr/>
        <a:lstStyle/>
        <a:p>
          <a:pPr>
            <a:lnSpc>
              <a:spcPct val="150000"/>
            </a:lnSpc>
          </a:pPr>
          <a:r>
            <a:rPr lang="fr-FR" dirty="0"/>
            <a:t>Durée de mon stage</a:t>
          </a:r>
          <a:endParaRPr lang="en-US" dirty="0"/>
        </a:p>
      </dgm:t>
    </dgm:pt>
    <dgm:pt modelId="{910BC865-7041-4DB9-8C67-B2B673C47468}" type="sibTrans" cxnId="{B399C4CD-8CE6-41CE-8663-427FA985DB22}">
      <dgm:prSet/>
      <dgm:spPr/>
      <dgm:t>
        <a:bodyPr/>
        <a:lstStyle/>
        <a:p>
          <a:endParaRPr lang="en-US"/>
        </a:p>
      </dgm:t>
    </dgm:pt>
    <dgm:pt modelId="{C9391F2A-B8CE-4413-8E66-E34955E3D2DB}" type="parTrans" cxnId="{B399C4CD-8CE6-41CE-8663-427FA985DB22}">
      <dgm:prSet/>
      <dgm:spPr/>
      <dgm:t>
        <a:bodyPr/>
        <a:lstStyle/>
        <a:p>
          <a:endParaRPr lang="en-US"/>
        </a:p>
      </dgm:t>
    </dgm:pt>
    <dgm:pt modelId="{810C862D-F3ED-42B8-92B4-D6DA96887349}">
      <dgm:prSet/>
      <dgm:spPr>
        <a:ln>
          <a:solidFill>
            <a:schemeClr val="bg1"/>
          </a:solidFill>
        </a:ln>
      </dgm:spPr>
      <dgm:t>
        <a:bodyPr/>
        <a:lstStyle/>
        <a:p>
          <a:pPr algn="ctr"/>
          <a:endParaRPr lang="en-US" dirty="0">
            <a:ln>
              <a:solidFill>
                <a:schemeClr val="bg1"/>
              </a:solidFill>
            </a:ln>
          </a:endParaRPr>
        </a:p>
      </dgm:t>
    </dgm:pt>
    <dgm:pt modelId="{045D0394-1B41-49E9-A05D-91E0A5950D44}" type="sibTrans" cxnId="{0B31F295-7F66-44EF-8676-25137FACB11F}">
      <dgm:prSet/>
      <dgm:spPr/>
      <dgm:t>
        <a:bodyPr/>
        <a:lstStyle/>
        <a:p>
          <a:endParaRPr lang="en-US"/>
        </a:p>
      </dgm:t>
    </dgm:pt>
    <dgm:pt modelId="{1E3AC7F4-2E21-4C5C-8788-4A99BCD38FE7}" type="parTrans" cxnId="{0B31F295-7F66-44EF-8676-25137FACB11F}">
      <dgm:prSet/>
      <dgm:spPr/>
      <dgm:t>
        <a:bodyPr/>
        <a:lstStyle/>
        <a:p>
          <a:endParaRPr lang="en-US"/>
        </a:p>
      </dgm:t>
    </dgm:pt>
    <dgm:pt modelId="{6063DC87-3A3A-499D-BE41-FF99A7F65D23}">
      <dgm:prSet/>
      <dgm:spPr/>
      <dgm:t>
        <a:bodyPr/>
        <a:lstStyle/>
        <a:p>
          <a:pPr>
            <a:lnSpc>
              <a:spcPct val="150000"/>
            </a:lnSpc>
          </a:pPr>
          <a:r>
            <a:rPr lang="fr-BE" noProof="0" dirty="0"/>
            <a:t>Présentation</a:t>
          </a:r>
          <a:r>
            <a:rPr lang="en-US" dirty="0"/>
            <a:t> de </a:t>
          </a:r>
          <a:r>
            <a:rPr lang="fr-BE" noProof="0" dirty="0"/>
            <a:t>l’entreprise</a:t>
          </a:r>
        </a:p>
      </dgm:t>
    </dgm:pt>
    <dgm:pt modelId="{662460F2-F9C6-46A3-966F-D5390964D108}" type="sibTrans" cxnId="{38194E3B-5A0D-432A-B20A-74612D3AC491}">
      <dgm:prSet/>
      <dgm:spPr/>
      <dgm:t>
        <a:bodyPr/>
        <a:lstStyle/>
        <a:p>
          <a:endParaRPr lang="fr-BE"/>
        </a:p>
      </dgm:t>
    </dgm:pt>
    <dgm:pt modelId="{49F62659-875A-4C9A-B838-9B5A032844D5}" type="parTrans" cxnId="{38194E3B-5A0D-432A-B20A-74612D3AC491}">
      <dgm:prSet/>
      <dgm:spPr/>
      <dgm:t>
        <a:bodyPr/>
        <a:lstStyle/>
        <a:p>
          <a:endParaRPr lang="fr-BE"/>
        </a:p>
      </dgm:t>
    </dgm:pt>
    <dgm:pt modelId="{C775CCD0-3136-455B-9568-0D2282BC688A}">
      <dgm:prSet/>
      <dgm:spPr/>
      <dgm:t>
        <a:bodyPr/>
        <a:lstStyle/>
        <a:p>
          <a:pPr>
            <a:lnSpc>
              <a:spcPct val="150000"/>
            </a:lnSpc>
          </a:pPr>
          <a:endParaRPr lang="en-US" dirty="0"/>
        </a:p>
      </dgm:t>
    </dgm:pt>
    <dgm:pt modelId="{D8CBD91F-CE2F-4FB5-B9CF-09AF1B89257D}" type="parTrans" cxnId="{0E483740-629E-463F-BC52-4C63910CB9DA}">
      <dgm:prSet/>
      <dgm:spPr/>
      <dgm:t>
        <a:bodyPr/>
        <a:lstStyle/>
        <a:p>
          <a:endParaRPr lang="fr-BE"/>
        </a:p>
      </dgm:t>
    </dgm:pt>
    <dgm:pt modelId="{0C6183C2-73B2-47B5-BBA3-E29E92355829}" type="sibTrans" cxnId="{0E483740-629E-463F-BC52-4C63910CB9DA}">
      <dgm:prSet/>
      <dgm:spPr/>
      <dgm:t>
        <a:bodyPr/>
        <a:lstStyle/>
        <a:p>
          <a:endParaRPr lang="fr-BE"/>
        </a:p>
      </dgm:t>
    </dgm:pt>
    <dgm:pt modelId="{EA3ECC1E-1FD2-4105-9AEF-FB828654E308}">
      <dgm:prSet/>
      <dgm:spPr/>
      <dgm:t>
        <a:bodyPr/>
        <a:lstStyle/>
        <a:p>
          <a:pPr>
            <a:lnSpc>
              <a:spcPct val="150000"/>
            </a:lnSpc>
          </a:pPr>
          <a:endParaRPr lang="en-US" dirty="0"/>
        </a:p>
      </dgm:t>
    </dgm:pt>
    <dgm:pt modelId="{A614B8BF-B423-4768-B2EA-6265137F1B1B}" type="parTrans" cxnId="{3C95BE1F-9C62-477D-B3C5-8CD60790F79C}">
      <dgm:prSet/>
      <dgm:spPr/>
      <dgm:t>
        <a:bodyPr/>
        <a:lstStyle/>
        <a:p>
          <a:endParaRPr lang="fr-BE"/>
        </a:p>
      </dgm:t>
    </dgm:pt>
    <dgm:pt modelId="{16D042F9-4ADA-4CA4-958D-9297D139AB36}" type="sibTrans" cxnId="{3C95BE1F-9C62-477D-B3C5-8CD60790F79C}">
      <dgm:prSet/>
      <dgm:spPr/>
      <dgm:t>
        <a:bodyPr/>
        <a:lstStyle/>
        <a:p>
          <a:endParaRPr lang="fr-BE"/>
        </a:p>
      </dgm:t>
    </dgm:pt>
    <dgm:pt modelId="{99461B5E-C183-4615-B031-68D6704F9BC6}">
      <dgm:prSet/>
      <dgm:spPr/>
      <dgm:t>
        <a:bodyPr/>
        <a:lstStyle/>
        <a:p>
          <a:pPr>
            <a:lnSpc>
              <a:spcPct val="150000"/>
            </a:lnSpc>
          </a:pPr>
          <a:r>
            <a:rPr lang="fr-BE" noProof="0" dirty="0"/>
            <a:t>Projet</a:t>
          </a:r>
          <a:r>
            <a:rPr lang="en-US" dirty="0"/>
            <a:t> du stage</a:t>
          </a:r>
        </a:p>
      </dgm:t>
    </dgm:pt>
    <dgm:pt modelId="{AFEF39EC-BE47-4A76-980A-838CC5BDE360}" type="parTrans" cxnId="{46D5B1E6-0BB0-470C-89AB-340E06013D30}">
      <dgm:prSet/>
      <dgm:spPr/>
      <dgm:t>
        <a:bodyPr/>
        <a:lstStyle/>
        <a:p>
          <a:endParaRPr lang="fr-BE"/>
        </a:p>
      </dgm:t>
    </dgm:pt>
    <dgm:pt modelId="{EC6B7016-15B3-4A6D-9237-0F999FE5E0A7}" type="sibTrans" cxnId="{46D5B1E6-0BB0-470C-89AB-340E06013D30}">
      <dgm:prSet/>
      <dgm:spPr/>
      <dgm:t>
        <a:bodyPr/>
        <a:lstStyle/>
        <a:p>
          <a:endParaRPr lang="fr-BE"/>
        </a:p>
      </dgm:t>
    </dgm:pt>
    <dgm:pt modelId="{721E4839-34CC-4D0E-842C-519DD5E55FB6}">
      <dgm:prSet/>
      <dgm:spPr/>
      <dgm:t>
        <a:bodyPr/>
        <a:lstStyle/>
        <a:p>
          <a:pPr>
            <a:lnSpc>
              <a:spcPct val="150000"/>
            </a:lnSpc>
          </a:pPr>
          <a:r>
            <a:rPr lang="fr-BE" noProof="0" dirty="0"/>
            <a:t>Ressources informatiques</a:t>
          </a:r>
        </a:p>
      </dgm:t>
    </dgm:pt>
    <dgm:pt modelId="{25EA1F49-7F05-42DF-9E5C-A34E78C6C5F2}" type="parTrans" cxnId="{D2622771-647B-4D8F-B3F7-E1469DBFE794}">
      <dgm:prSet/>
      <dgm:spPr/>
      <dgm:t>
        <a:bodyPr/>
        <a:lstStyle/>
        <a:p>
          <a:endParaRPr lang="fr-BE"/>
        </a:p>
      </dgm:t>
    </dgm:pt>
    <dgm:pt modelId="{11CD79F3-CBA4-4350-9271-D54DBFA6048F}" type="sibTrans" cxnId="{D2622771-647B-4D8F-B3F7-E1469DBFE794}">
      <dgm:prSet/>
      <dgm:spPr/>
      <dgm:t>
        <a:bodyPr/>
        <a:lstStyle/>
        <a:p>
          <a:endParaRPr lang="fr-BE"/>
        </a:p>
      </dgm:t>
    </dgm:pt>
    <dgm:pt modelId="{BFCB52EB-2CA4-4F58-9FC6-1BAC98328FCE}">
      <dgm:prSet/>
      <dgm:spPr/>
      <dgm:t>
        <a:bodyPr/>
        <a:lstStyle/>
        <a:p>
          <a:pPr>
            <a:lnSpc>
              <a:spcPct val="150000"/>
            </a:lnSpc>
          </a:pPr>
          <a:r>
            <a:rPr lang="fr-BE" noProof="0" dirty="0"/>
            <a:t>Analyse critique et réflexive</a:t>
          </a:r>
        </a:p>
      </dgm:t>
    </dgm:pt>
    <dgm:pt modelId="{BBCCF78E-16A9-4508-B570-632B5E6B3E3A}" type="parTrans" cxnId="{70379F28-AE00-4FCD-9536-F0295EC05C9F}">
      <dgm:prSet/>
      <dgm:spPr/>
      <dgm:t>
        <a:bodyPr/>
        <a:lstStyle/>
        <a:p>
          <a:endParaRPr lang="fr-BE"/>
        </a:p>
      </dgm:t>
    </dgm:pt>
    <dgm:pt modelId="{3FD5986A-C62A-4E4E-BC12-D1A14E36BF73}" type="sibTrans" cxnId="{70379F28-AE00-4FCD-9536-F0295EC05C9F}">
      <dgm:prSet/>
      <dgm:spPr/>
      <dgm:t>
        <a:bodyPr/>
        <a:lstStyle/>
        <a:p>
          <a:endParaRPr lang="fr-BE"/>
        </a:p>
      </dgm:t>
    </dgm:pt>
    <dgm:pt modelId="{A7379DD0-AB17-423F-A2E3-EBF54A957B98}">
      <dgm:prSet/>
      <dgm:spPr/>
      <dgm:t>
        <a:bodyPr/>
        <a:lstStyle/>
        <a:p>
          <a:pPr>
            <a:lnSpc>
              <a:spcPct val="150000"/>
            </a:lnSpc>
          </a:pPr>
          <a:r>
            <a:rPr lang="fr-FR" noProof="0" dirty="0"/>
            <a:t>Sécurité</a:t>
          </a:r>
          <a:endParaRPr lang="fr-BE" noProof="0" dirty="0"/>
        </a:p>
      </dgm:t>
    </dgm:pt>
    <dgm:pt modelId="{13C48A8D-5C50-4FD3-A54B-7CDEF5AF5742}" type="parTrans" cxnId="{D9EB1FB0-E996-4CEA-B52D-A10742A51F9B}">
      <dgm:prSet/>
      <dgm:spPr/>
      <dgm:t>
        <a:bodyPr/>
        <a:lstStyle/>
        <a:p>
          <a:endParaRPr lang="fr-BE"/>
        </a:p>
      </dgm:t>
    </dgm:pt>
    <dgm:pt modelId="{66F61D77-191A-4327-BD8F-1A053C5865C7}" type="sibTrans" cxnId="{D9EB1FB0-E996-4CEA-B52D-A10742A51F9B}">
      <dgm:prSet/>
      <dgm:spPr/>
      <dgm:t>
        <a:bodyPr/>
        <a:lstStyle/>
        <a:p>
          <a:endParaRPr lang="fr-BE"/>
        </a:p>
      </dgm:t>
    </dgm:pt>
    <dgm:pt modelId="{8F5F322A-DDEB-4719-A179-75D20EE2AC05}">
      <dgm:prSet/>
      <dgm:spPr/>
      <dgm:t>
        <a:bodyPr/>
        <a:lstStyle/>
        <a:p>
          <a:pPr>
            <a:lnSpc>
              <a:spcPct val="150000"/>
            </a:lnSpc>
          </a:pPr>
          <a:r>
            <a:rPr lang="fr-FR" noProof="0" dirty="0"/>
            <a:t>Plan d’auto-formation</a:t>
          </a:r>
          <a:endParaRPr lang="fr-BE" noProof="0" dirty="0"/>
        </a:p>
      </dgm:t>
    </dgm:pt>
    <dgm:pt modelId="{49AA6C56-F011-4EFE-A696-0533533B3B1A}" type="parTrans" cxnId="{14CAEBC4-4D51-431C-BBB2-4F4B02D81B02}">
      <dgm:prSet/>
      <dgm:spPr/>
      <dgm:t>
        <a:bodyPr/>
        <a:lstStyle/>
        <a:p>
          <a:endParaRPr lang="fr-BE"/>
        </a:p>
      </dgm:t>
    </dgm:pt>
    <dgm:pt modelId="{B637C56C-1DFF-46CA-87B7-CBBFA4D05D3B}" type="sibTrans" cxnId="{14CAEBC4-4D51-431C-BBB2-4F4B02D81B02}">
      <dgm:prSet/>
      <dgm:spPr/>
      <dgm:t>
        <a:bodyPr/>
        <a:lstStyle/>
        <a:p>
          <a:endParaRPr lang="fr-BE"/>
        </a:p>
      </dgm:t>
    </dgm:pt>
    <dgm:pt modelId="{332D5E4A-97F0-4874-9F7E-8EF9D0283447}">
      <dgm:prSet/>
      <dgm:spPr/>
      <dgm:t>
        <a:bodyPr/>
        <a:lstStyle/>
        <a:p>
          <a:pPr>
            <a:lnSpc>
              <a:spcPct val="150000"/>
            </a:lnSpc>
          </a:pPr>
          <a:r>
            <a:rPr lang="fr-FR" noProof="0" dirty="0"/>
            <a:t>Conclusion</a:t>
          </a:r>
          <a:endParaRPr lang="fr-BE" noProof="0" dirty="0"/>
        </a:p>
      </dgm:t>
    </dgm:pt>
    <dgm:pt modelId="{FBD99802-ECAD-41C0-A293-309BBACAEB6C}" type="parTrans" cxnId="{B425478C-305E-4B70-A8FF-689A905DE9D8}">
      <dgm:prSet/>
      <dgm:spPr/>
      <dgm:t>
        <a:bodyPr/>
        <a:lstStyle/>
        <a:p>
          <a:endParaRPr lang="fr-BE"/>
        </a:p>
      </dgm:t>
    </dgm:pt>
    <dgm:pt modelId="{5E030ED2-CF94-40DC-8396-07DE711AEF71}" type="sibTrans" cxnId="{B425478C-305E-4B70-A8FF-689A905DE9D8}">
      <dgm:prSet/>
      <dgm:spPr/>
      <dgm:t>
        <a:bodyPr/>
        <a:lstStyle/>
        <a:p>
          <a:endParaRPr lang="fr-BE"/>
        </a:p>
      </dgm:t>
    </dgm:pt>
    <dgm:pt modelId="{65CD3452-7D0B-466F-8D76-A57F3C54F704}" type="pres">
      <dgm:prSet presAssocID="{DCC1CCE1-61D5-44CA-9E11-A79D37CA4447}" presName="linear" presStyleCnt="0">
        <dgm:presLayoutVars>
          <dgm:animLvl val="lvl"/>
          <dgm:resizeHandles val="exact"/>
        </dgm:presLayoutVars>
      </dgm:prSet>
      <dgm:spPr/>
    </dgm:pt>
    <dgm:pt modelId="{489CC251-547C-401D-8EF4-31051B2FB146}" type="pres">
      <dgm:prSet presAssocID="{810C862D-F3ED-42B8-92B4-D6DA96887349}" presName="parentText" presStyleLbl="node1" presStyleIdx="0" presStyleCnt="1" custLinFactNeighborX="-12430" custLinFactNeighborY="-1959">
        <dgm:presLayoutVars>
          <dgm:chMax val="0"/>
          <dgm:bulletEnabled val="1"/>
        </dgm:presLayoutVars>
      </dgm:prSet>
      <dgm:spPr/>
    </dgm:pt>
    <dgm:pt modelId="{9F34D35A-3069-4C38-A078-DDCF3EBEBD90}" type="pres">
      <dgm:prSet presAssocID="{810C862D-F3ED-42B8-92B4-D6DA9688734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15ECF05-1120-40FF-94A4-5A0499EFC4BD}" type="presOf" srcId="{332D5E4A-97F0-4874-9F7E-8EF9D0283447}" destId="{9F34D35A-3069-4C38-A078-DDCF3EBEBD90}" srcOrd="0" destOrd="8" presId="urn:microsoft.com/office/officeart/2005/8/layout/vList2"/>
    <dgm:cxn modelId="{D0596B0B-F946-4AF3-9823-F8AA828A87FF}" type="presOf" srcId="{810C862D-F3ED-42B8-92B4-D6DA96887349}" destId="{489CC251-547C-401D-8EF4-31051B2FB146}" srcOrd="0" destOrd="0" presId="urn:microsoft.com/office/officeart/2005/8/layout/vList2"/>
    <dgm:cxn modelId="{3C95BE1F-9C62-477D-B3C5-8CD60790F79C}" srcId="{810C862D-F3ED-42B8-92B4-D6DA96887349}" destId="{EA3ECC1E-1FD2-4105-9AEF-FB828654E308}" srcOrd="9" destOrd="0" parTransId="{A614B8BF-B423-4768-B2EA-6265137F1B1B}" sibTransId="{16D042F9-4ADA-4CA4-958D-9297D139AB36}"/>
    <dgm:cxn modelId="{07B7F124-8194-42DB-B3F1-6CF3D289E6E3}" type="presOf" srcId="{99461B5E-C183-4615-B031-68D6704F9BC6}" destId="{9F34D35A-3069-4C38-A078-DDCF3EBEBD90}" srcOrd="0" destOrd="3" presId="urn:microsoft.com/office/officeart/2005/8/layout/vList2"/>
    <dgm:cxn modelId="{70379F28-AE00-4FCD-9536-F0295EC05C9F}" srcId="{810C862D-F3ED-42B8-92B4-D6DA96887349}" destId="{BFCB52EB-2CA4-4F58-9FC6-1BAC98328FCE}" srcOrd="6" destOrd="0" parTransId="{BBCCF78E-16A9-4508-B570-632B5E6B3E3A}" sibTransId="{3FD5986A-C62A-4E4E-BC12-D1A14E36BF73}"/>
    <dgm:cxn modelId="{38194E3B-5A0D-432A-B20A-74612D3AC491}" srcId="{810C862D-F3ED-42B8-92B4-D6DA96887349}" destId="{6063DC87-3A3A-499D-BE41-FF99A7F65D23}" srcOrd="1" destOrd="0" parTransId="{49F62659-875A-4C9A-B838-9B5A032844D5}" sibTransId="{662460F2-F9C6-46A3-966F-D5390964D108}"/>
    <dgm:cxn modelId="{0E483740-629E-463F-BC52-4C63910CB9DA}" srcId="{810C862D-F3ED-42B8-92B4-D6DA96887349}" destId="{C775CCD0-3136-455B-9568-0D2282BC688A}" srcOrd="10" destOrd="0" parTransId="{D8CBD91F-CE2F-4FB5-B9CF-09AF1B89257D}" sibTransId="{0C6183C2-73B2-47B5-BBA3-E29E92355829}"/>
    <dgm:cxn modelId="{D6B39041-3DEE-486B-BD2C-9CE184324140}" type="presOf" srcId="{6063DC87-3A3A-499D-BE41-FF99A7F65D23}" destId="{9F34D35A-3069-4C38-A078-DDCF3EBEBD90}" srcOrd="0" destOrd="1" presId="urn:microsoft.com/office/officeart/2005/8/layout/vList2"/>
    <dgm:cxn modelId="{D2622771-647B-4D8F-B3F7-E1469DBFE794}" srcId="{810C862D-F3ED-42B8-92B4-D6DA96887349}" destId="{721E4839-34CC-4D0E-842C-519DD5E55FB6}" srcOrd="4" destOrd="0" parTransId="{25EA1F49-7F05-42DF-9E5C-A34E78C6C5F2}" sibTransId="{11CD79F3-CBA4-4350-9271-D54DBFA6048F}"/>
    <dgm:cxn modelId="{CC0EBC71-84EE-4B72-842E-58292E2A8528}" type="presOf" srcId="{DCC1CCE1-61D5-44CA-9E11-A79D37CA4447}" destId="{65CD3452-7D0B-466F-8D76-A57F3C54F704}" srcOrd="0" destOrd="0" presId="urn:microsoft.com/office/officeart/2005/8/layout/vList2"/>
    <dgm:cxn modelId="{973E7978-A5A9-419E-B46F-3736AD43D787}" type="presOf" srcId="{447272C3-C177-44DC-8BFA-FE6149B5DE9B}" destId="{9F34D35A-3069-4C38-A078-DDCF3EBEBD90}" srcOrd="0" destOrd="0" presId="urn:microsoft.com/office/officeart/2005/8/layout/vList2"/>
    <dgm:cxn modelId="{DC9F5987-64A3-4154-92F5-A4EEBC4A949C}" type="presOf" srcId="{BFCB52EB-2CA4-4F58-9FC6-1BAC98328FCE}" destId="{9F34D35A-3069-4C38-A078-DDCF3EBEBD90}" srcOrd="0" destOrd="6" presId="urn:microsoft.com/office/officeart/2005/8/layout/vList2"/>
    <dgm:cxn modelId="{B425478C-305E-4B70-A8FF-689A905DE9D8}" srcId="{810C862D-F3ED-42B8-92B4-D6DA96887349}" destId="{332D5E4A-97F0-4874-9F7E-8EF9D0283447}" srcOrd="8" destOrd="0" parTransId="{FBD99802-ECAD-41C0-A293-309BBACAEB6C}" sibTransId="{5E030ED2-CF94-40DC-8396-07DE711AEF71}"/>
    <dgm:cxn modelId="{0B31F295-7F66-44EF-8676-25137FACB11F}" srcId="{DCC1CCE1-61D5-44CA-9E11-A79D37CA4447}" destId="{810C862D-F3ED-42B8-92B4-D6DA96887349}" srcOrd="0" destOrd="0" parTransId="{1E3AC7F4-2E21-4C5C-8788-4A99BCD38FE7}" sibTransId="{045D0394-1B41-49E9-A05D-91E0A5950D44}"/>
    <dgm:cxn modelId="{E8D77FAD-3C42-4CC2-9688-8F867E73B5B3}" type="presOf" srcId="{8F5F322A-DDEB-4719-A179-75D20EE2AC05}" destId="{9F34D35A-3069-4C38-A078-DDCF3EBEBD90}" srcOrd="0" destOrd="7" presId="urn:microsoft.com/office/officeart/2005/8/layout/vList2"/>
    <dgm:cxn modelId="{63E7E2AD-B45D-46C1-9954-8DBE601DD715}" srcId="{810C862D-F3ED-42B8-92B4-D6DA96887349}" destId="{8F64B4E8-6C1A-48A4-ABF6-5912B0BE587B}" srcOrd="2" destOrd="0" parTransId="{F8D222BD-BD13-4C15-8684-B9BDA8C778A9}" sibTransId="{32DE47A1-9458-43AF-B264-10C98AC43623}"/>
    <dgm:cxn modelId="{D9EB1FB0-E996-4CEA-B52D-A10742A51F9B}" srcId="{810C862D-F3ED-42B8-92B4-D6DA96887349}" destId="{A7379DD0-AB17-423F-A2E3-EBF54A957B98}" srcOrd="5" destOrd="0" parTransId="{13C48A8D-5C50-4FD3-A54B-7CDEF5AF5742}" sibTransId="{66F61D77-191A-4327-BD8F-1A053C5865C7}"/>
    <dgm:cxn modelId="{A53C78B6-E4FF-4CAB-B8AF-CBC3D85D2DA7}" type="presOf" srcId="{C775CCD0-3136-455B-9568-0D2282BC688A}" destId="{9F34D35A-3069-4C38-A078-DDCF3EBEBD90}" srcOrd="0" destOrd="10" presId="urn:microsoft.com/office/officeart/2005/8/layout/vList2"/>
    <dgm:cxn modelId="{684434B9-8D02-413B-9098-4F6049A9D8F8}" type="presOf" srcId="{721E4839-34CC-4D0E-842C-519DD5E55FB6}" destId="{9F34D35A-3069-4C38-A078-DDCF3EBEBD90}" srcOrd="0" destOrd="4" presId="urn:microsoft.com/office/officeart/2005/8/layout/vList2"/>
    <dgm:cxn modelId="{14CAEBC4-4D51-431C-BBB2-4F4B02D81B02}" srcId="{810C862D-F3ED-42B8-92B4-D6DA96887349}" destId="{8F5F322A-DDEB-4719-A179-75D20EE2AC05}" srcOrd="7" destOrd="0" parTransId="{49AA6C56-F011-4EFE-A696-0533533B3B1A}" sibTransId="{B637C56C-1DFF-46CA-87B7-CBBFA4D05D3B}"/>
    <dgm:cxn modelId="{B399C4CD-8CE6-41CE-8663-427FA985DB22}" srcId="{810C862D-F3ED-42B8-92B4-D6DA96887349}" destId="{447272C3-C177-44DC-8BFA-FE6149B5DE9B}" srcOrd="0" destOrd="0" parTransId="{C9391F2A-B8CE-4413-8E66-E34955E3D2DB}" sibTransId="{910BC865-7041-4DB9-8C67-B2B673C47468}"/>
    <dgm:cxn modelId="{4A844EDE-65FB-459F-9967-A70800445FB8}" type="presOf" srcId="{EA3ECC1E-1FD2-4105-9AEF-FB828654E308}" destId="{9F34D35A-3069-4C38-A078-DDCF3EBEBD90}" srcOrd="0" destOrd="9" presId="urn:microsoft.com/office/officeart/2005/8/layout/vList2"/>
    <dgm:cxn modelId="{46D5B1E6-0BB0-470C-89AB-340E06013D30}" srcId="{810C862D-F3ED-42B8-92B4-D6DA96887349}" destId="{99461B5E-C183-4615-B031-68D6704F9BC6}" srcOrd="3" destOrd="0" parTransId="{AFEF39EC-BE47-4A76-980A-838CC5BDE360}" sibTransId="{EC6B7016-15B3-4A6D-9237-0F999FE5E0A7}"/>
    <dgm:cxn modelId="{D3991AEE-C9BA-4D73-80AD-5AAB87137C51}" type="presOf" srcId="{8F64B4E8-6C1A-48A4-ABF6-5912B0BE587B}" destId="{9F34D35A-3069-4C38-A078-DDCF3EBEBD90}" srcOrd="0" destOrd="2" presId="urn:microsoft.com/office/officeart/2005/8/layout/vList2"/>
    <dgm:cxn modelId="{C2DA70F3-EFD1-4548-9A0F-D457A0DC3A63}" type="presOf" srcId="{A7379DD0-AB17-423F-A2E3-EBF54A957B98}" destId="{9F34D35A-3069-4C38-A078-DDCF3EBEBD90}" srcOrd="0" destOrd="5" presId="urn:microsoft.com/office/officeart/2005/8/layout/vList2"/>
    <dgm:cxn modelId="{9D7868C2-7636-4204-96F6-BA5EC57D1AFD}" type="presParOf" srcId="{65CD3452-7D0B-466F-8D76-A57F3C54F704}" destId="{489CC251-547C-401D-8EF4-31051B2FB146}" srcOrd="0" destOrd="0" presId="urn:microsoft.com/office/officeart/2005/8/layout/vList2"/>
    <dgm:cxn modelId="{12F79DCF-94D5-40E9-803B-5D2DAABEC565}" type="presParOf" srcId="{65CD3452-7D0B-466F-8D76-A57F3C54F704}" destId="{9F34D35A-3069-4C38-A078-DDCF3EBEBD9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34141B-B50A-4AE6-A30B-AB8647986281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BE"/>
        </a:p>
      </dgm:t>
    </dgm:pt>
    <dgm:pt modelId="{1512DB17-40EC-4F52-AB6F-7FFB4FADD43A}">
      <dgm:prSet phldrT="[Texte]" custT="1"/>
      <dgm:spPr/>
      <dgm:t>
        <a:bodyPr/>
        <a:lstStyle/>
        <a:p>
          <a:r>
            <a:rPr lang="fr-BE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Directeur &amp;</a:t>
          </a:r>
          <a:br>
            <a:rPr lang="fr-BE" sz="18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fr-BE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Chef de projet</a:t>
          </a:r>
        </a:p>
      </dgm:t>
    </dgm:pt>
    <dgm:pt modelId="{8F8E1FD5-B88D-4D20-895F-08D797CC2566}" type="parTrans" cxnId="{B46C71E1-891D-4D23-ADD7-9ED387D80B41}">
      <dgm:prSet/>
      <dgm:spPr/>
      <dgm:t>
        <a:bodyPr/>
        <a:lstStyle/>
        <a:p>
          <a:endParaRPr lang="fr-BE"/>
        </a:p>
      </dgm:t>
    </dgm:pt>
    <dgm:pt modelId="{7BB9D3E3-F935-4F84-855E-B365F0CB2222}" type="sibTrans" cxnId="{B46C71E1-891D-4D23-ADD7-9ED387D80B41}">
      <dgm:prSet custT="1"/>
      <dgm:spPr/>
      <dgm:t>
        <a:bodyPr/>
        <a:lstStyle/>
        <a:p>
          <a:r>
            <a:rPr lang="fr-BE" sz="1800">
              <a:latin typeface="Times New Roman" panose="02020603050405020304" pitchFamily="18" charset="0"/>
              <a:cs typeface="Times New Roman" panose="02020603050405020304" pitchFamily="18" charset="0"/>
            </a:rPr>
            <a:t>Niyati Panzu Romy</a:t>
          </a:r>
        </a:p>
      </dgm:t>
    </dgm:pt>
    <dgm:pt modelId="{E4A08CA3-6B1C-49E4-9C4F-265C7349457B}">
      <dgm:prSet phldrT="[Texte]"/>
      <dgm:spPr/>
      <dgm:t>
        <a:bodyPr/>
        <a:lstStyle/>
        <a:p>
          <a:r>
            <a:rPr lang="fr-BE">
              <a:latin typeface="Times New Roman" panose="02020603050405020304" pitchFamily="18" charset="0"/>
              <a:cs typeface="Times New Roman" panose="02020603050405020304" pitchFamily="18" charset="0"/>
            </a:rPr>
            <a:t>Développeur Web</a:t>
          </a:r>
        </a:p>
      </dgm:t>
    </dgm:pt>
    <dgm:pt modelId="{7FF2FB75-1AD4-4F4B-A1E0-C4F809F96743}" type="parTrans" cxnId="{40A89688-162A-4949-8562-74BEBA66C4A2}">
      <dgm:prSet/>
      <dgm:spPr/>
      <dgm:t>
        <a:bodyPr/>
        <a:lstStyle/>
        <a:p>
          <a:endParaRPr lang="fr-BE"/>
        </a:p>
      </dgm:t>
    </dgm:pt>
    <dgm:pt modelId="{1D836BCA-9043-42AB-B481-0F03D8B4D990}" type="sibTrans" cxnId="{40A89688-162A-4949-8562-74BEBA66C4A2}">
      <dgm:prSet custT="1"/>
      <dgm:spPr/>
      <dgm:t>
        <a:bodyPr/>
        <a:lstStyle/>
        <a:p>
          <a:pPr algn="ctr"/>
          <a:r>
            <a:rPr lang="fr-BE" sz="1800">
              <a:latin typeface="Times New Roman" panose="02020603050405020304" pitchFamily="18" charset="0"/>
              <a:cs typeface="Times New Roman" panose="02020603050405020304" pitchFamily="18" charset="0"/>
            </a:rPr>
            <a:t>Ilias</a:t>
          </a:r>
        </a:p>
      </dgm:t>
    </dgm:pt>
    <dgm:pt modelId="{D377795A-31CA-4C8C-86D5-88009713C7E1}">
      <dgm:prSet phldrT="[Texte]"/>
      <dgm:spPr/>
      <dgm:t>
        <a:bodyPr/>
        <a:lstStyle/>
        <a:p>
          <a:r>
            <a:rPr lang="fr-BE">
              <a:latin typeface="Times New Roman" panose="02020603050405020304" pitchFamily="18" charset="0"/>
              <a:cs typeface="Times New Roman" panose="02020603050405020304" pitchFamily="18" charset="0"/>
            </a:rPr>
            <a:t>Développeur Web</a:t>
          </a:r>
        </a:p>
      </dgm:t>
    </dgm:pt>
    <dgm:pt modelId="{3D672AC2-4CE0-4698-ABD1-7E47DC425496}" type="parTrans" cxnId="{510BBCAB-B6B2-4990-A79F-9B5EF2446E01}">
      <dgm:prSet/>
      <dgm:spPr/>
      <dgm:t>
        <a:bodyPr/>
        <a:lstStyle/>
        <a:p>
          <a:endParaRPr lang="fr-BE"/>
        </a:p>
      </dgm:t>
    </dgm:pt>
    <dgm:pt modelId="{80659A62-10AD-4820-A1A1-F4C649E1672E}" type="sibTrans" cxnId="{510BBCAB-B6B2-4990-A79F-9B5EF2446E01}">
      <dgm:prSet custT="1"/>
      <dgm:spPr/>
      <dgm:t>
        <a:bodyPr/>
        <a:lstStyle/>
        <a:p>
          <a:pPr algn="ctr"/>
          <a:r>
            <a:rPr lang="fr-BE" sz="1800">
              <a:latin typeface="Times New Roman" panose="02020603050405020304" pitchFamily="18" charset="0"/>
              <a:cs typeface="Times New Roman" panose="02020603050405020304" pitchFamily="18" charset="0"/>
            </a:rPr>
            <a:t>Moatez</a:t>
          </a:r>
        </a:p>
      </dgm:t>
    </dgm:pt>
    <dgm:pt modelId="{B175835A-3963-4FD9-85CC-F01CDB40DBEA}">
      <dgm:prSet phldrT="[Texte]"/>
      <dgm:spPr/>
      <dgm:t>
        <a:bodyPr/>
        <a:lstStyle/>
        <a:p>
          <a:r>
            <a:rPr lang="fr-BE">
              <a:latin typeface="Times New Roman" panose="02020603050405020304" pitchFamily="18" charset="0"/>
              <a:cs typeface="Times New Roman" panose="02020603050405020304" pitchFamily="18" charset="0"/>
            </a:rPr>
            <a:t>Développeur Web</a:t>
          </a:r>
        </a:p>
      </dgm:t>
    </dgm:pt>
    <dgm:pt modelId="{964904A0-637E-4BD2-8C50-CF04489A97DA}" type="parTrans" cxnId="{38E24D57-D77A-42B2-A116-4460DF3D7456}">
      <dgm:prSet/>
      <dgm:spPr/>
      <dgm:t>
        <a:bodyPr/>
        <a:lstStyle/>
        <a:p>
          <a:endParaRPr lang="fr-BE"/>
        </a:p>
      </dgm:t>
    </dgm:pt>
    <dgm:pt modelId="{8AD41A7F-C5CC-4F54-800B-A152D3222362}" type="sibTrans" cxnId="{38E24D57-D77A-42B2-A116-4460DF3D7456}">
      <dgm:prSet custT="1"/>
      <dgm:spPr/>
      <dgm:t>
        <a:bodyPr/>
        <a:lstStyle/>
        <a:p>
          <a:pPr algn="ctr"/>
          <a:r>
            <a:rPr lang="fr-BE" sz="1800">
              <a:latin typeface="Times New Roman" panose="02020603050405020304" pitchFamily="18" charset="0"/>
              <a:cs typeface="Times New Roman" panose="02020603050405020304" pitchFamily="18" charset="0"/>
            </a:rPr>
            <a:t>Ismael</a:t>
          </a:r>
        </a:p>
      </dgm:t>
    </dgm:pt>
    <dgm:pt modelId="{3D2DEA34-3EC9-481B-937C-00D8FCD422F9}">
      <dgm:prSet/>
      <dgm:spPr/>
      <dgm:t>
        <a:bodyPr/>
        <a:lstStyle/>
        <a:p>
          <a:r>
            <a:rPr lang="fr-BE">
              <a:latin typeface="Times New Roman" panose="02020603050405020304" pitchFamily="18" charset="0"/>
              <a:cs typeface="Times New Roman" panose="02020603050405020304" pitchFamily="18" charset="0"/>
            </a:rPr>
            <a:t>Stagiaire</a:t>
          </a:r>
        </a:p>
      </dgm:t>
    </dgm:pt>
    <dgm:pt modelId="{BE487F98-F0EA-4A42-8AC8-B09B1A9F25A4}" type="parTrans" cxnId="{3260358D-341D-4581-B8A3-0B869A08F8CB}">
      <dgm:prSet/>
      <dgm:spPr/>
      <dgm:t>
        <a:bodyPr/>
        <a:lstStyle/>
        <a:p>
          <a:endParaRPr lang="fr-BE"/>
        </a:p>
      </dgm:t>
    </dgm:pt>
    <dgm:pt modelId="{8C2AC01D-1582-444A-BCFD-A2842BF89AF5}" type="sibTrans" cxnId="{3260358D-341D-4581-B8A3-0B869A08F8CB}">
      <dgm:prSet custT="1"/>
      <dgm:spPr/>
      <dgm:t>
        <a:bodyPr/>
        <a:lstStyle/>
        <a:p>
          <a:pPr algn="ctr"/>
          <a:r>
            <a:rPr lang="fr-BE" sz="1800">
              <a:latin typeface="Times New Roman" panose="02020603050405020304" pitchFamily="18" charset="0"/>
              <a:cs typeface="Times New Roman" panose="02020603050405020304" pitchFamily="18" charset="0"/>
            </a:rPr>
            <a:t>Soufiane</a:t>
          </a:r>
        </a:p>
      </dgm:t>
    </dgm:pt>
    <dgm:pt modelId="{BF963394-B8F1-4786-94E7-B799221343C8}" type="pres">
      <dgm:prSet presAssocID="{A634141B-B50A-4AE6-A30B-AB86479862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A0F2348-0949-4AF0-BA5A-EBC01BF6670E}" type="pres">
      <dgm:prSet presAssocID="{1512DB17-40EC-4F52-AB6F-7FFB4FADD43A}" presName="hierRoot1" presStyleCnt="0">
        <dgm:presLayoutVars>
          <dgm:hierBranch val="init"/>
        </dgm:presLayoutVars>
      </dgm:prSet>
      <dgm:spPr/>
    </dgm:pt>
    <dgm:pt modelId="{6C3EB726-A5CB-4924-A212-6A80073FFA07}" type="pres">
      <dgm:prSet presAssocID="{1512DB17-40EC-4F52-AB6F-7FFB4FADD43A}" presName="rootComposite1" presStyleCnt="0"/>
      <dgm:spPr/>
    </dgm:pt>
    <dgm:pt modelId="{6BD76990-4939-4485-9A2C-2B94B625C9B3}" type="pres">
      <dgm:prSet presAssocID="{1512DB17-40EC-4F52-AB6F-7FFB4FADD43A}" presName="rootText1" presStyleLbl="node0" presStyleIdx="0" presStyleCnt="1" custScaleX="118839" custScaleY="126435" custLinFactY="-100000" custLinFactNeighborX="-943" custLinFactNeighborY="-144123">
        <dgm:presLayoutVars>
          <dgm:chMax/>
          <dgm:chPref val="3"/>
        </dgm:presLayoutVars>
      </dgm:prSet>
      <dgm:spPr/>
    </dgm:pt>
    <dgm:pt modelId="{B0AC4C51-94E0-4F80-B70C-672FC9F6F6AC}" type="pres">
      <dgm:prSet presAssocID="{1512DB17-40EC-4F52-AB6F-7FFB4FADD43A}" presName="titleText1" presStyleLbl="fgAcc0" presStyleIdx="0" presStyleCnt="1" custScaleX="178460" custScaleY="226952">
        <dgm:presLayoutVars>
          <dgm:chMax val="0"/>
          <dgm:chPref val="0"/>
        </dgm:presLayoutVars>
      </dgm:prSet>
      <dgm:spPr/>
    </dgm:pt>
    <dgm:pt modelId="{516AF40A-E526-4DC2-BB36-A3E059437B9B}" type="pres">
      <dgm:prSet presAssocID="{1512DB17-40EC-4F52-AB6F-7FFB4FADD43A}" presName="rootConnector1" presStyleLbl="node1" presStyleIdx="0" presStyleCnt="4"/>
      <dgm:spPr/>
    </dgm:pt>
    <dgm:pt modelId="{7BC7688D-7A0D-4C2F-BDF1-11C441224283}" type="pres">
      <dgm:prSet presAssocID="{1512DB17-40EC-4F52-AB6F-7FFB4FADD43A}" presName="hierChild2" presStyleCnt="0"/>
      <dgm:spPr/>
    </dgm:pt>
    <dgm:pt modelId="{3ECFD8CF-1D30-41F5-AE83-29833C45093D}" type="pres">
      <dgm:prSet presAssocID="{7FF2FB75-1AD4-4F4B-A1E0-C4F809F96743}" presName="Name37" presStyleLbl="parChTrans1D2" presStyleIdx="0" presStyleCnt="4"/>
      <dgm:spPr/>
    </dgm:pt>
    <dgm:pt modelId="{5D0C1369-7DC9-49EC-A37B-49BACC5A8723}" type="pres">
      <dgm:prSet presAssocID="{E4A08CA3-6B1C-49E4-9C4F-265C7349457B}" presName="hierRoot2" presStyleCnt="0">
        <dgm:presLayoutVars>
          <dgm:hierBranch val="init"/>
        </dgm:presLayoutVars>
      </dgm:prSet>
      <dgm:spPr/>
    </dgm:pt>
    <dgm:pt modelId="{CCF1DCC0-80D0-45CA-8D17-40BA1AE6EA65}" type="pres">
      <dgm:prSet presAssocID="{E4A08CA3-6B1C-49E4-9C4F-265C7349457B}" presName="rootComposite" presStyleCnt="0"/>
      <dgm:spPr/>
    </dgm:pt>
    <dgm:pt modelId="{00E290EE-31C0-4B80-BD4E-CD882632715B}" type="pres">
      <dgm:prSet presAssocID="{E4A08CA3-6B1C-49E4-9C4F-265C7349457B}" presName="rootText" presStyleLbl="node1" presStyleIdx="0" presStyleCnt="4">
        <dgm:presLayoutVars>
          <dgm:chMax/>
          <dgm:chPref val="3"/>
        </dgm:presLayoutVars>
      </dgm:prSet>
      <dgm:spPr/>
    </dgm:pt>
    <dgm:pt modelId="{974431B5-A401-41D9-810C-556B06E1B83C}" type="pres">
      <dgm:prSet presAssocID="{E4A08CA3-6B1C-49E4-9C4F-265C7349457B}" presName="titleText2" presStyleLbl="fgAcc1" presStyleIdx="0" presStyleCnt="4" custScaleX="101178" custScaleY="173782" custLinFactNeighborX="-4313" custLinFactNeighborY="89968">
        <dgm:presLayoutVars>
          <dgm:chMax val="0"/>
          <dgm:chPref val="0"/>
        </dgm:presLayoutVars>
      </dgm:prSet>
      <dgm:spPr/>
    </dgm:pt>
    <dgm:pt modelId="{74D99769-B1B7-430F-8DD7-CAF3D9A5796A}" type="pres">
      <dgm:prSet presAssocID="{E4A08CA3-6B1C-49E4-9C4F-265C7349457B}" presName="rootConnector" presStyleLbl="node2" presStyleIdx="0" presStyleCnt="0"/>
      <dgm:spPr/>
    </dgm:pt>
    <dgm:pt modelId="{4D19DEFB-1C85-4934-BA3E-D4FD4ECD4005}" type="pres">
      <dgm:prSet presAssocID="{E4A08CA3-6B1C-49E4-9C4F-265C7349457B}" presName="hierChild4" presStyleCnt="0"/>
      <dgm:spPr/>
    </dgm:pt>
    <dgm:pt modelId="{F0C61D1E-0101-4EE8-9693-DD10A166849B}" type="pres">
      <dgm:prSet presAssocID="{E4A08CA3-6B1C-49E4-9C4F-265C7349457B}" presName="hierChild5" presStyleCnt="0"/>
      <dgm:spPr/>
    </dgm:pt>
    <dgm:pt modelId="{F344E21E-60E3-458E-90F4-0D8C624908F7}" type="pres">
      <dgm:prSet presAssocID="{3D672AC2-4CE0-4698-ABD1-7E47DC425496}" presName="Name37" presStyleLbl="parChTrans1D2" presStyleIdx="1" presStyleCnt="4"/>
      <dgm:spPr/>
    </dgm:pt>
    <dgm:pt modelId="{16A56E90-6C30-48BA-99C0-089B6C4C55B1}" type="pres">
      <dgm:prSet presAssocID="{D377795A-31CA-4C8C-86D5-88009713C7E1}" presName="hierRoot2" presStyleCnt="0">
        <dgm:presLayoutVars>
          <dgm:hierBranch val="init"/>
        </dgm:presLayoutVars>
      </dgm:prSet>
      <dgm:spPr/>
    </dgm:pt>
    <dgm:pt modelId="{F9B253B1-029C-460E-BE7F-2D2477680219}" type="pres">
      <dgm:prSet presAssocID="{D377795A-31CA-4C8C-86D5-88009713C7E1}" presName="rootComposite" presStyleCnt="0"/>
      <dgm:spPr/>
    </dgm:pt>
    <dgm:pt modelId="{0ED7F912-EDB9-4215-B98B-C26C58008EB6}" type="pres">
      <dgm:prSet presAssocID="{D377795A-31CA-4C8C-86D5-88009713C7E1}" presName="rootText" presStyleLbl="node1" presStyleIdx="1" presStyleCnt="4">
        <dgm:presLayoutVars>
          <dgm:chMax/>
          <dgm:chPref val="3"/>
        </dgm:presLayoutVars>
      </dgm:prSet>
      <dgm:spPr/>
    </dgm:pt>
    <dgm:pt modelId="{526D9EBA-DF06-47CA-8915-F1958240648A}" type="pres">
      <dgm:prSet presAssocID="{D377795A-31CA-4C8C-86D5-88009713C7E1}" presName="titleText2" presStyleLbl="fgAcc1" presStyleIdx="1" presStyleCnt="4" custScaleX="112341" custScaleY="172864" custLinFactNeighborX="-8096" custLinFactNeighborY="77420">
        <dgm:presLayoutVars>
          <dgm:chMax val="0"/>
          <dgm:chPref val="0"/>
        </dgm:presLayoutVars>
      </dgm:prSet>
      <dgm:spPr/>
    </dgm:pt>
    <dgm:pt modelId="{F422D18F-9D03-46E1-B645-55E6043850DF}" type="pres">
      <dgm:prSet presAssocID="{D377795A-31CA-4C8C-86D5-88009713C7E1}" presName="rootConnector" presStyleLbl="node2" presStyleIdx="0" presStyleCnt="0"/>
      <dgm:spPr/>
    </dgm:pt>
    <dgm:pt modelId="{483CBC20-7DDF-4AF1-8F62-53B476C95F76}" type="pres">
      <dgm:prSet presAssocID="{D377795A-31CA-4C8C-86D5-88009713C7E1}" presName="hierChild4" presStyleCnt="0"/>
      <dgm:spPr/>
    </dgm:pt>
    <dgm:pt modelId="{DFD3B724-7FE3-4A92-B93B-78D6C45F6306}" type="pres">
      <dgm:prSet presAssocID="{D377795A-31CA-4C8C-86D5-88009713C7E1}" presName="hierChild5" presStyleCnt="0"/>
      <dgm:spPr/>
    </dgm:pt>
    <dgm:pt modelId="{366B10AD-EB64-48BD-9D4D-71A0DDE5061D}" type="pres">
      <dgm:prSet presAssocID="{964904A0-637E-4BD2-8C50-CF04489A97DA}" presName="Name37" presStyleLbl="parChTrans1D2" presStyleIdx="2" presStyleCnt="4"/>
      <dgm:spPr/>
    </dgm:pt>
    <dgm:pt modelId="{9075BD7E-7585-4D84-95DE-7FA57C4EFE6A}" type="pres">
      <dgm:prSet presAssocID="{B175835A-3963-4FD9-85CC-F01CDB40DBEA}" presName="hierRoot2" presStyleCnt="0">
        <dgm:presLayoutVars>
          <dgm:hierBranch val="init"/>
        </dgm:presLayoutVars>
      </dgm:prSet>
      <dgm:spPr/>
    </dgm:pt>
    <dgm:pt modelId="{C1D86728-1E99-41FC-8369-09AFCECA05E5}" type="pres">
      <dgm:prSet presAssocID="{B175835A-3963-4FD9-85CC-F01CDB40DBEA}" presName="rootComposite" presStyleCnt="0"/>
      <dgm:spPr/>
    </dgm:pt>
    <dgm:pt modelId="{4B14CF40-0B0E-4447-A2C9-CF7ECAACA38D}" type="pres">
      <dgm:prSet presAssocID="{B175835A-3963-4FD9-85CC-F01CDB40DBEA}" presName="rootText" presStyleLbl="node1" presStyleIdx="2" presStyleCnt="4">
        <dgm:presLayoutVars>
          <dgm:chMax/>
          <dgm:chPref val="3"/>
        </dgm:presLayoutVars>
      </dgm:prSet>
      <dgm:spPr/>
    </dgm:pt>
    <dgm:pt modelId="{E51FBA44-592E-41F0-A48E-ABD3A2C49236}" type="pres">
      <dgm:prSet presAssocID="{B175835A-3963-4FD9-85CC-F01CDB40DBEA}" presName="titleText2" presStyleLbl="fgAcc1" presStyleIdx="2" presStyleCnt="4" custScaleX="105905" custScaleY="171204" custLinFactNeighborX="-15976" custLinFactNeighborY="73109">
        <dgm:presLayoutVars>
          <dgm:chMax val="0"/>
          <dgm:chPref val="0"/>
        </dgm:presLayoutVars>
      </dgm:prSet>
      <dgm:spPr/>
    </dgm:pt>
    <dgm:pt modelId="{684BA654-0D10-4C2C-9596-54DBE2AA42DC}" type="pres">
      <dgm:prSet presAssocID="{B175835A-3963-4FD9-85CC-F01CDB40DBEA}" presName="rootConnector" presStyleLbl="node2" presStyleIdx="0" presStyleCnt="0"/>
      <dgm:spPr/>
    </dgm:pt>
    <dgm:pt modelId="{66CF0C9A-3AB1-4937-B0A2-B2A14785E160}" type="pres">
      <dgm:prSet presAssocID="{B175835A-3963-4FD9-85CC-F01CDB40DBEA}" presName="hierChild4" presStyleCnt="0"/>
      <dgm:spPr/>
    </dgm:pt>
    <dgm:pt modelId="{8844BEA5-6E78-45BE-8CBA-61B5A315BD82}" type="pres">
      <dgm:prSet presAssocID="{B175835A-3963-4FD9-85CC-F01CDB40DBEA}" presName="hierChild5" presStyleCnt="0"/>
      <dgm:spPr/>
    </dgm:pt>
    <dgm:pt modelId="{D4545876-DC24-4F98-B957-EF86D8A8D4D9}" type="pres">
      <dgm:prSet presAssocID="{BE487F98-F0EA-4A42-8AC8-B09B1A9F25A4}" presName="Name37" presStyleLbl="parChTrans1D2" presStyleIdx="3" presStyleCnt="4"/>
      <dgm:spPr/>
    </dgm:pt>
    <dgm:pt modelId="{92730453-6F12-4B3D-9657-55AF2B1EC737}" type="pres">
      <dgm:prSet presAssocID="{3D2DEA34-3EC9-481B-937C-00D8FCD422F9}" presName="hierRoot2" presStyleCnt="0">
        <dgm:presLayoutVars>
          <dgm:hierBranch val="init"/>
        </dgm:presLayoutVars>
      </dgm:prSet>
      <dgm:spPr/>
    </dgm:pt>
    <dgm:pt modelId="{D6B75C26-D82A-4DCF-83A1-AD55642D37E8}" type="pres">
      <dgm:prSet presAssocID="{3D2DEA34-3EC9-481B-937C-00D8FCD422F9}" presName="rootComposite" presStyleCnt="0"/>
      <dgm:spPr/>
    </dgm:pt>
    <dgm:pt modelId="{153CEAD7-758D-4433-AFCD-032B12FD83A2}" type="pres">
      <dgm:prSet presAssocID="{3D2DEA34-3EC9-481B-937C-00D8FCD422F9}" presName="rootText" presStyleLbl="node1" presStyleIdx="3" presStyleCnt="4">
        <dgm:presLayoutVars>
          <dgm:chMax/>
          <dgm:chPref val="3"/>
        </dgm:presLayoutVars>
      </dgm:prSet>
      <dgm:spPr/>
    </dgm:pt>
    <dgm:pt modelId="{5ABC6830-AE9A-4678-ACB0-0615DC4E8439}" type="pres">
      <dgm:prSet presAssocID="{3D2DEA34-3EC9-481B-937C-00D8FCD422F9}" presName="titleText2" presStyleLbl="fgAcc1" presStyleIdx="3" presStyleCnt="4" custScaleX="100255" custScaleY="192789" custLinFactNeighborX="-4313" custLinFactNeighborY="95591">
        <dgm:presLayoutVars>
          <dgm:chMax val="0"/>
          <dgm:chPref val="0"/>
        </dgm:presLayoutVars>
      </dgm:prSet>
      <dgm:spPr/>
    </dgm:pt>
    <dgm:pt modelId="{A1F5C112-E85A-4E31-A954-4452120EAEB2}" type="pres">
      <dgm:prSet presAssocID="{3D2DEA34-3EC9-481B-937C-00D8FCD422F9}" presName="rootConnector" presStyleLbl="node2" presStyleIdx="0" presStyleCnt="0"/>
      <dgm:spPr/>
    </dgm:pt>
    <dgm:pt modelId="{909930A6-C793-44A3-BEF1-0FBE31BAB823}" type="pres">
      <dgm:prSet presAssocID="{3D2DEA34-3EC9-481B-937C-00D8FCD422F9}" presName="hierChild4" presStyleCnt="0"/>
      <dgm:spPr/>
    </dgm:pt>
    <dgm:pt modelId="{498F1DC6-9A9A-4221-B566-F11FBA1132A2}" type="pres">
      <dgm:prSet presAssocID="{3D2DEA34-3EC9-481B-937C-00D8FCD422F9}" presName="hierChild5" presStyleCnt="0"/>
      <dgm:spPr/>
    </dgm:pt>
    <dgm:pt modelId="{83C355FB-6CBB-4DDD-8418-773E3F8CBEAC}" type="pres">
      <dgm:prSet presAssocID="{1512DB17-40EC-4F52-AB6F-7FFB4FADD43A}" presName="hierChild3" presStyleCnt="0"/>
      <dgm:spPr/>
    </dgm:pt>
  </dgm:ptLst>
  <dgm:cxnLst>
    <dgm:cxn modelId="{C0B9E304-3540-4CDC-86BB-8B7285F17908}" type="presOf" srcId="{1D836BCA-9043-42AB-B481-0F03D8B4D990}" destId="{974431B5-A401-41D9-810C-556B06E1B83C}" srcOrd="0" destOrd="0" presId="urn:microsoft.com/office/officeart/2008/layout/NameandTitleOrganizationalChart"/>
    <dgm:cxn modelId="{3DBB3616-F53E-4EB3-99FB-E933C3D681AF}" type="presOf" srcId="{80659A62-10AD-4820-A1A1-F4C649E1672E}" destId="{526D9EBA-DF06-47CA-8915-F1958240648A}" srcOrd="0" destOrd="0" presId="urn:microsoft.com/office/officeart/2008/layout/NameandTitleOrganizationalChart"/>
    <dgm:cxn modelId="{AC70861E-1657-4755-B317-BD8BED310143}" type="presOf" srcId="{8C2AC01D-1582-444A-BCFD-A2842BF89AF5}" destId="{5ABC6830-AE9A-4678-ACB0-0615DC4E8439}" srcOrd="0" destOrd="0" presId="urn:microsoft.com/office/officeart/2008/layout/NameandTitleOrganizationalChart"/>
    <dgm:cxn modelId="{FAD21C22-EF3D-46A5-A1F0-F93A281D73AD}" type="presOf" srcId="{B175835A-3963-4FD9-85CC-F01CDB40DBEA}" destId="{4B14CF40-0B0E-4447-A2C9-CF7ECAACA38D}" srcOrd="0" destOrd="0" presId="urn:microsoft.com/office/officeart/2008/layout/NameandTitleOrganizationalChart"/>
    <dgm:cxn modelId="{B370A82A-612D-42D9-B240-9D91C2037A32}" type="presOf" srcId="{D377795A-31CA-4C8C-86D5-88009713C7E1}" destId="{0ED7F912-EDB9-4215-B98B-C26C58008EB6}" srcOrd="0" destOrd="0" presId="urn:microsoft.com/office/officeart/2008/layout/NameandTitleOrganizationalChart"/>
    <dgm:cxn modelId="{97A8D62F-6AF1-428D-AF9B-EA8B884FC87A}" type="presOf" srcId="{E4A08CA3-6B1C-49E4-9C4F-265C7349457B}" destId="{00E290EE-31C0-4B80-BD4E-CD882632715B}" srcOrd="0" destOrd="0" presId="urn:microsoft.com/office/officeart/2008/layout/NameandTitleOrganizationalChart"/>
    <dgm:cxn modelId="{3FFEB435-DD15-4258-AE2D-FDD788E35B07}" type="presOf" srcId="{964904A0-637E-4BD2-8C50-CF04489A97DA}" destId="{366B10AD-EB64-48BD-9D4D-71A0DDE5061D}" srcOrd="0" destOrd="0" presId="urn:microsoft.com/office/officeart/2008/layout/NameandTitleOrganizationalChart"/>
    <dgm:cxn modelId="{F19B7C43-12FE-4EBD-A692-6742D19AC54B}" type="presOf" srcId="{1512DB17-40EC-4F52-AB6F-7FFB4FADD43A}" destId="{6BD76990-4939-4485-9A2C-2B94B625C9B3}" srcOrd="0" destOrd="0" presId="urn:microsoft.com/office/officeart/2008/layout/NameandTitleOrganizationalChart"/>
    <dgm:cxn modelId="{F814F547-3B09-4E67-8C5E-754608E4D755}" type="presOf" srcId="{7FF2FB75-1AD4-4F4B-A1E0-C4F809F96743}" destId="{3ECFD8CF-1D30-41F5-AE83-29833C45093D}" srcOrd="0" destOrd="0" presId="urn:microsoft.com/office/officeart/2008/layout/NameandTitleOrganizationalChart"/>
    <dgm:cxn modelId="{23A09754-AD06-4B5B-B8BA-1DD9DF7037B4}" type="presOf" srcId="{A634141B-B50A-4AE6-A30B-AB8647986281}" destId="{BF963394-B8F1-4786-94E7-B799221343C8}" srcOrd="0" destOrd="0" presId="urn:microsoft.com/office/officeart/2008/layout/NameandTitleOrganizationalChart"/>
    <dgm:cxn modelId="{38E24D57-D77A-42B2-A116-4460DF3D7456}" srcId="{1512DB17-40EC-4F52-AB6F-7FFB4FADD43A}" destId="{B175835A-3963-4FD9-85CC-F01CDB40DBEA}" srcOrd="2" destOrd="0" parTransId="{964904A0-637E-4BD2-8C50-CF04489A97DA}" sibTransId="{8AD41A7F-C5CC-4F54-800B-A152D3222362}"/>
    <dgm:cxn modelId="{F7E1377D-2A02-40B5-97D6-8A5A98C56D38}" type="presOf" srcId="{3D2DEA34-3EC9-481B-937C-00D8FCD422F9}" destId="{A1F5C112-E85A-4E31-A954-4452120EAEB2}" srcOrd="1" destOrd="0" presId="urn:microsoft.com/office/officeart/2008/layout/NameandTitleOrganizationalChart"/>
    <dgm:cxn modelId="{6D471884-3330-4E96-88EB-E284B09E1D03}" type="presOf" srcId="{3D672AC2-4CE0-4698-ABD1-7E47DC425496}" destId="{F344E21E-60E3-458E-90F4-0D8C624908F7}" srcOrd="0" destOrd="0" presId="urn:microsoft.com/office/officeart/2008/layout/NameandTitleOrganizationalChart"/>
    <dgm:cxn modelId="{EF8D0887-E392-41A9-9E0D-DDBC1EE1EFB8}" type="presOf" srcId="{D377795A-31CA-4C8C-86D5-88009713C7E1}" destId="{F422D18F-9D03-46E1-B645-55E6043850DF}" srcOrd="1" destOrd="0" presId="urn:microsoft.com/office/officeart/2008/layout/NameandTitleOrganizationalChart"/>
    <dgm:cxn modelId="{40A89688-162A-4949-8562-74BEBA66C4A2}" srcId="{1512DB17-40EC-4F52-AB6F-7FFB4FADD43A}" destId="{E4A08CA3-6B1C-49E4-9C4F-265C7349457B}" srcOrd="0" destOrd="0" parTransId="{7FF2FB75-1AD4-4F4B-A1E0-C4F809F96743}" sibTransId="{1D836BCA-9043-42AB-B481-0F03D8B4D990}"/>
    <dgm:cxn modelId="{7FA4FC8B-801E-48D7-9664-96912A393807}" type="presOf" srcId="{8AD41A7F-C5CC-4F54-800B-A152D3222362}" destId="{E51FBA44-592E-41F0-A48E-ABD3A2C49236}" srcOrd="0" destOrd="0" presId="urn:microsoft.com/office/officeart/2008/layout/NameandTitleOrganizationalChart"/>
    <dgm:cxn modelId="{3260358D-341D-4581-B8A3-0B869A08F8CB}" srcId="{1512DB17-40EC-4F52-AB6F-7FFB4FADD43A}" destId="{3D2DEA34-3EC9-481B-937C-00D8FCD422F9}" srcOrd="3" destOrd="0" parTransId="{BE487F98-F0EA-4A42-8AC8-B09B1A9F25A4}" sibTransId="{8C2AC01D-1582-444A-BCFD-A2842BF89AF5}"/>
    <dgm:cxn modelId="{3757C79E-1023-4C62-83A4-68E0D9370A2A}" type="presOf" srcId="{BE487F98-F0EA-4A42-8AC8-B09B1A9F25A4}" destId="{D4545876-DC24-4F98-B957-EF86D8A8D4D9}" srcOrd="0" destOrd="0" presId="urn:microsoft.com/office/officeart/2008/layout/NameandTitleOrganizationalChart"/>
    <dgm:cxn modelId="{4CAC15A4-E07A-44F0-A65A-876E792321DE}" type="presOf" srcId="{E4A08CA3-6B1C-49E4-9C4F-265C7349457B}" destId="{74D99769-B1B7-430F-8DD7-CAF3D9A5796A}" srcOrd="1" destOrd="0" presId="urn:microsoft.com/office/officeart/2008/layout/NameandTitleOrganizationalChart"/>
    <dgm:cxn modelId="{510BBCAB-B6B2-4990-A79F-9B5EF2446E01}" srcId="{1512DB17-40EC-4F52-AB6F-7FFB4FADD43A}" destId="{D377795A-31CA-4C8C-86D5-88009713C7E1}" srcOrd="1" destOrd="0" parTransId="{3D672AC2-4CE0-4698-ABD1-7E47DC425496}" sibTransId="{80659A62-10AD-4820-A1A1-F4C649E1672E}"/>
    <dgm:cxn modelId="{AD78E3B2-4ED0-4B12-9D75-0015AB8EB55E}" type="presOf" srcId="{3D2DEA34-3EC9-481B-937C-00D8FCD422F9}" destId="{153CEAD7-758D-4433-AFCD-032B12FD83A2}" srcOrd="0" destOrd="0" presId="urn:microsoft.com/office/officeart/2008/layout/NameandTitleOrganizationalChart"/>
    <dgm:cxn modelId="{82AF78B7-51DD-4A0E-95AD-5FCA57DDA478}" type="presOf" srcId="{B175835A-3963-4FD9-85CC-F01CDB40DBEA}" destId="{684BA654-0D10-4C2C-9596-54DBE2AA42DC}" srcOrd="1" destOrd="0" presId="urn:microsoft.com/office/officeart/2008/layout/NameandTitleOrganizationalChart"/>
    <dgm:cxn modelId="{DE4FCDC2-4CB0-45D0-865E-A99448654F86}" type="presOf" srcId="{7BB9D3E3-F935-4F84-855E-B365F0CB2222}" destId="{B0AC4C51-94E0-4F80-B70C-672FC9F6F6AC}" srcOrd="0" destOrd="0" presId="urn:microsoft.com/office/officeart/2008/layout/NameandTitleOrganizationalChart"/>
    <dgm:cxn modelId="{A329D6DD-E342-4BC3-A031-0BF048D5A782}" type="presOf" srcId="{1512DB17-40EC-4F52-AB6F-7FFB4FADD43A}" destId="{516AF40A-E526-4DC2-BB36-A3E059437B9B}" srcOrd="1" destOrd="0" presId="urn:microsoft.com/office/officeart/2008/layout/NameandTitleOrganizationalChart"/>
    <dgm:cxn modelId="{B46C71E1-891D-4D23-ADD7-9ED387D80B41}" srcId="{A634141B-B50A-4AE6-A30B-AB8647986281}" destId="{1512DB17-40EC-4F52-AB6F-7FFB4FADD43A}" srcOrd="0" destOrd="0" parTransId="{8F8E1FD5-B88D-4D20-895F-08D797CC2566}" sibTransId="{7BB9D3E3-F935-4F84-855E-B365F0CB2222}"/>
    <dgm:cxn modelId="{52A02C58-9D2F-4A62-9DB8-9E3D4957E351}" type="presParOf" srcId="{BF963394-B8F1-4786-94E7-B799221343C8}" destId="{0A0F2348-0949-4AF0-BA5A-EBC01BF6670E}" srcOrd="0" destOrd="0" presId="urn:microsoft.com/office/officeart/2008/layout/NameandTitleOrganizationalChart"/>
    <dgm:cxn modelId="{E62F15BB-6AAF-4FBD-9D26-B78F914B0D48}" type="presParOf" srcId="{0A0F2348-0949-4AF0-BA5A-EBC01BF6670E}" destId="{6C3EB726-A5CB-4924-A212-6A80073FFA07}" srcOrd="0" destOrd="0" presId="urn:microsoft.com/office/officeart/2008/layout/NameandTitleOrganizationalChart"/>
    <dgm:cxn modelId="{DFE876F1-70D5-4C3A-8B1B-B8C725BDEECD}" type="presParOf" srcId="{6C3EB726-A5CB-4924-A212-6A80073FFA07}" destId="{6BD76990-4939-4485-9A2C-2B94B625C9B3}" srcOrd="0" destOrd="0" presId="urn:microsoft.com/office/officeart/2008/layout/NameandTitleOrganizationalChart"/>
    <dgm:cxn modelId="{436BD624-9E25-4FBE-BC93-03C44D6C327E}" type="presParOf" srcId="{6C3EB726-A5CB-4924-A212-6A80073FFA07}" destId="{B0AC4C51-94E0-4F80-B70C-672FC9F6F6AC}" srcOrd="1" destOrd="0" presId="urn:microsoft.com/office/officeart/2008/layout/NameandTitleOrganizationalChart"/>
    <dgm:cxn modelId="{3BD237D4-73C1-4931-84DA-E316C130D3BD}" type="presParOf" srcId="{6C3EB726-A5CB-4924-A212-6A80073FFA07}" destId="{516AF40A-E526-4DC2-BB36-A3E059437B9B}" srcOrd="2" destOrd="0" presId="urn:microsoft.com/office/officeart/2008/layout/NameandTitleOrganizationalChart"/>
    <dgm:cxn modelId="{64CA3102-8CC4-4178-8A5C-C535332F28F9}" type="presParOf" srcId="{0A0F2348-0949-4AF0-BA5A-EBC01BF6670E}" destId="{7BC7688D-7A0D-4C2F-BDF1-11C441224283}" srcOrd="1" destOrd="0" presId="urn:microsoft.com/office/officeart/2008/layout/NameandTitleOrganizationalChart"/>
    <dgm:cxn modelId="{897497B3-E3F6-4F7D-8860-F075427F4672}" type="presParOf" srcId="{7BC7688D-7A0D-4C2F-BDF1-11C441224283}" destId="{3ECFD8CF-1D30-41F5-AE83-29833C45093D}" srcOrd="0" destOrd="0" presId="urn:microsoft.com/office/officeart/2008/layout/NameandTitleOrganizationalChart"/>
    <dgm:cxn modelId="{1D0C9711-F5A5-4E20-863B-368BC9C9765E}" type="presParOf" srcId="{7BC7688D-7A0D-4C2F-BDF1-11C441224283}" destId="{5D0C1369-7DC9-49EC-A37B-49BACC5A8723}" srcOrd="1" destOrd="0" presId="urn:microsoft.com/office/officeart/2008/layout/NameandTitleOrganizationalChart"/>
    <dgm:cxn modelId="{4E64659F-ED6F-43E8-946F-7F61BC79ED08}" type="presParOf" srcId="{5D0C1369-7DC9-49EC-A37B-49BACC5A8723}" destId="{CCF1DCC0-80D0-45CA-8D17-40BA1AE6EA65}" srcOrd="0" destOrd="0" presId="urn:microsoft.com/office/officeart/2008/layout/NameandTitleOrganizationalChart"/>
    <dgm:cxn modelId="{E3DB9043-6F16-4D64-8631-4AFE28599D44}" type="presParOf" srcId="{CCF1DCC0-80D0-45CA-8D17-40BA1AE6EA65}" destId="{00E290EE-31C0-4B80-BD4E-CD882632715B}" srcOrd="0" destOrd="0" presId="urn:microsoft.com/office/officeart/2008/layout/NameandTitleOrganizationalChart"/>
    <dgm:cxn modelId="{9F03D2E5-823F-42ED-9995-9D63093A71B3}" type="presParOf" srcId="{CCF1DCC0-80D0-45CA-8D17-40BA1AE6EA65}" destId="{974431B5-A401-41D9-810C-556B06E1B83C}" srcOrd="1" destOrd="0" presId="urn:microsoft.com/office/officeart/2008/layout/NameandTitleOrganizationalChart"/>
    <dgm:cxn modelId="{BBE58E35-C41D-45AC-9309-41891AB66C24}" type="presParOf" srcId="{CCF1DCC0-80D0-45CA-8D17-40BA1AE6EA65}" destId="{74D99769-B1B7-430F-8DD7-CAF3D9A5796A}" srcOrd="2" destOrd="0" presId="urn:microsoft.com/office/officeart/2008/layout/NameandTitleOrganizationalChart"/>
    <dgm:cxn modelId="{1E886FA3-3D04-499B-B043-E49D7CDFEED1}" type="presParOf" srcId="{5D0C1369-7DC9-49EC-A37B-49BACC5A8723}" destId="{4D19DEFB-1C85-4934-BA3E-D4FD4ECD4005}" srcOrd="1" destOrd="0" presId="urn:microsoft.com/office/officeart/2008/layout/NameandTitleOrganizationalChart"/>
    <dgm:cxn modelId="{063C6A38-6EFC-45B2-8063-C9D87383734E}" type="presParOf" srcId="{5D0C1369-7DC9-49EC-A37B-49BACC5A8723}" destId="{F0C61D1E-0101-4EE8-9693-DD10A166849B}" srcOrd="2" destOrd="0" presId="urn:microsoft.com/office/officeart/2008/layout/NameandTitleOrganizationalChart"/>
    <dgm:cxn modelId="{9020CC5F-EF39-4173-9020-95B7C993F91D}" type="presParOf" srcId="{7BC7688D-7A0D-4C2F-BDF1-11C441224283}" destId="{F344E21E-60E3-458E-90F4-0D8C624908F7}" srcOrd="2" destOrd="0" presId="urn:microsoft.com/office/officeart/2008/layout/NameandTitleOrganizationalChart"/>
    <dgm:cxn modelId="{BCC837EC-9D04-4E82-8501-D0C7892F7F9B}" type="presParOf" srcId="{7BC7688D-7A0D-4C2F-BDF1-11C441224283}" destId="{16A56E90-6C30-48BA-99C0-089B6C4C55B1}" srcOrd="3" destOrd="0" presId="urn:microsoft.com/office/officeart/2008/layout/NameandTitleOrganizationalChart"/>
    <dgm:cxn modelId="{7A1DE0D1-4DCD-447F-B916-63A03D6A5024}" type="presParOf" srcId="{16A56E90-6C30-48BA-99C0-089B6C4C55B1}" destId="{F9B253B1-029C-460E-BE7F-2D2477680219}" srcOrd="0" destOrd="0" presId="urn:microsoft.com/office/officeart/2008/layout/NameandTitleOrganizationalChart"/>
    <dgm:cxn modelId="{AAE372D3-9EFD-41AE-B71B-26B844C9B573}" type="presParOf" srcId="{F9B253B1-029C-460E-BE7F-2D2477680219}" destId="{0ED7F912-EDB9-4215-B98B-C26C58008EB6}" srcOrd="0" destOrd="0" presId="urn:microsoft.com/office/officeart/2008/layout/NameandTitleOrganizationalChart"/>
    <dgm:cxn modelId="{EEA2E44E-1C88-45CD-886D-32AD66241BB8}" type="presParOf" srcId="{F9B253B1-029C-460E-BE7F-2D2477680219}" destId="{526D9EBA-DF06-47CA-8915-F1958240648A}" srcOrd="1" destOrd="0" presId="urn:microsoft.com/office/officeart/2008/layout/NameandTitleOrganizationalChart"/>
    <dgm:cxn modelId="{9E0B1CAD-BEED-415F-9415-69E77E84F208}" type="presParOf" srcId="{F9B253B1-029C-460E-BE7F-2D2477680219}" destId="{F422D18F-9D03-46E1-B645-55E6043850DF}" srcOrd="2" destOrd="0" presId="urn:microsoft.com/office/officeart/2008/layout/NameandTitleOrganizationalChart"/>
    <dgm:cxn modelId="{90F3BA0C-1081-44CB-BB9A-6CB10A93EDB6}" type="presParOf" srcId="{16A56E90-6C30-48BA-99C0-089B6C4C55B1}" destId="{483CBC20-7DDF-4AF1-8F62-53B476C95F76}" srcOrd="1" destOrd="0" presId="urn:microsoft.com/office/officeart/2008/layout/NameandTitleOrganizationalChart"/>
    <dgm:cxn modelId="{53728CEF-9C8D-46E4-A826-0A5EA57D83CA}" type="presParOf" srcId="{16A56E90-6C30-48BA-99C0-089B6C4C55B1}" destId="{DFD3B724-7FE3-4A92-B93B-78D6C45F6306}" srcOrd="2" destOrd="0" presId="urn:microsoft.com/office/officeart/2008/layout/NameandTitleOrganizationalChart"/>
    <dgm:cxn modelId="{CC7ABC80-8BB1-4B7D-9814-394CA4625FF8}" type="presParOf" srcId="{7BC7688D-7A0D-4C2F-BDF1-11C441224283}" destId="{366B10AD-EB64-48BD-9D4D-71A0DDE5061D}" srcOrd="4" destOrd="0" presId="urn:microsoft.com/office/officeart/2008/layout/NameandTitleOrganizationalChart"/>
    <dgm:cxn modelId="{85D2865E-9E40-45E4-9748-D608AB96DF94}" type="presParOf" srcId="{7BC7688D-7A0D-4C2F-BDF1-11C441224283}" destId="{9075BD7E-7585-4D84-95DE-7FA57C4EFE6A}" srcOrd="5" destOrd="0" presId="urn:microsoft.com/office/officeart/2008/layout/NameandTitleOrganizationalChart"/>
    <dgm:cxn modelId="{535CEF8D-A014-4B08-BF42-1628BB27EDEE}" type="presParOf" srcId="{9075BD7E-7585-4D84-95DE-7FA57C4EFE6A}" destId="{C1D86728-1E99-41FC-8369-09AFCECA05E5}" srcOrd="0" destOrd="0" presId="urn:microsoft.com/office/officeart/2008/layout/NameandTitleOrganizationalChart"/>
    <dgm:cxn modelId="{F9ABFFC9-7B66-46A3-A21B-0F5BFE33911A}" type="presParOf" srcId="{C1D86728-1E99-41FC-8369-09AFCECA05E5}" destId="{4B14CF40-0B0E-4447-A2C9-CF7ECAACA38D}" srcOrd="0" destOrd="0" presId="urn:microsoft.com/office/officeart/2008/layout/NameandTitleOrganizationalChart"/>
    <dgm:cxn modelId="{C528D260-AD8F-43DF-B4AD-7FAB3EF3EEAC}" type="presParOf" srcId="{C1D86728-1E99-41FC-8369-09AFCECA05E5}" destId="{E51FBA44-592E-41F0-A48E-ABD3A2C49236}" srcOrd="1" destOrd="0" presId="urn:microsoft.com/office/officeart/2008/layout/NameandTitleOrganizationalChart"/>
    <dgm:cxn modelId="{22D99FB2-375B-4598-AFAE-0BB10BD7708E}" type="presParOf" srcId="{C1D86728-1E99-41FC-8369-09AFCECA05E5}" destId="{684BA654-0D10-4C2C-9596-54DBE2AA42DC}" srcOrd="2" destOrd="0" presId="urn:microsoft.com/office/officeart/2008/layout/NameandTitleOrganizationalChart"/>
    <dgm:cxn modelId="{FA4C012F-85B0-4647-A587-ECB81878CD83}" type="presParOf" srcId="{9075BD7E-7585-4D84-95DE-7FA57C4EFE6A}" destId="{66CF0C9A-3AB1-4937-B0A2-B2A14785E160}" srcOrd="1" destOrd="0" presId="urn:microsoft.com/office/officeart/2008/layout/NameandTitleOrganizationalChart"/>
    <dgm:cxn modelId="{121C9A6A-CD23-4791-9D7A-94580925BACB}" type="presParOf" srcId="{9075BD7E-7585-4D84-95DE-7FA57C4EFE6A}" destId="{8844BEA5-6E78-45BE-8CBA-61B5A315BD82}" srcOrd="2" destOrd="0" presId="urn:microsoft.com/office/officeart/2008/layout/NameandTitleOrganizationalChart"/>
    <dgm:cxn modelId="{7D03178D-A500-4D39-9C81-7048C5174FBC}" type="presParOf" srcId="{7BC7688D-7A0D-4C2F-BDF1-11C441224283}" destId="{D4545876-DC24-4F98-B957-EF86D8A8D4D9}" srcOrd="6" destOrd="0" presId="urn:microsoft.com/office/officeart/2008/layout/NameandTitleOrganizationalChart"/>
    <dgm:cxn modelId="{324B2017-E72B-487B-8C15-6C7B72E7AE98}" type="presParOf" srcId="{7BC7688D-7A0D-4C2F-BDF1-11C441224283}" destId="{92730453-6F12-4B3D-9657-55AF2B1EC737}" srcOrd="7" destOrd="0" presId="urn:microsoft.com/office/officeart/2008/layout/NameandTitleOrganizationalChart"/>
    <dgm:cxn modelId="{7F98B821-5A99-4631-937D-2C4484830F8A}" type="presParOf" srcId="{92730453-6F12-4B3D-9657-55AF2B1EC737}" destId="{D6B75C26-D82A-4DCF-83A1-AD55642D37E8}" srcOrd="0" destOrd="0" presId="urn:microsoft.com/office/officeart/2008/layout/NameandTitleOrganizationalChart"/>
    <dgm:cxn modelId="{71E46CFF-34B3-4331-A30D-1B022A7396A8}" type="presParOf" srcId="{D6B75C26-D82A-4DCF-83A1-AD55642D37E8}" destId="{153CEAD7-758D-4433-AFCD-032B12FD83A2}" srcOrd="0" destOrd="0" presId="urn:microsoft.com/office/officeart/2008/layout/NameandTitleOrganizationalChart"/>
    <dgm:cxn modelId="{5F4FF3F8-7D81-449A-971C-C6B5B054CDEE}" type="presParOf" srcId="{D6B75C26-D82A-4DCF-83A1-AD55642D37E8}" destId="{5ABC6830-AE9A-4678-ACB0-0615DC4E8439}" srcOrd="1" destOrd="0" presId="urn:microsoft.com/office/officeart/2008/layout/NameandTitleOrganizationalChart"/>
    <dgm:cxn modelId="{BFBDED6B-AB46-45E6-99AA-3BD0AC1CD566}" type="presParOf" srcId="{D6B75C26-D82A-4DCF-83A1-AD55642D37E8}" destId="{A1F5C112-E85A-4E31-A954-4452120EAEB2}" srcOrd="2" destOrd="0" presId="urn:microsoft.com/office/officeart/2008/layout/NameandTitleOrganizationalChart"/>
    <dgm:cxn modelId="{EA4D1726-BA7A-45D6-9367-A2A9AC366D37}" type="presParOf" srcId="{92730453-6F12-4B3D-9657-55AF2B1EC737}" destId="{909930A6-C793-44A3-BEF1-0FBE31BAB823}" srcOrd="1" destOrd="0" presId="urn:microsoft.com/office/officeart/2008/layout/NameandTitleOrganizationalChart"/>
    <dgm:cxn modelId="{4EA95F70-406D-42C8-87F1-1A73C72E146F}" type="presParOf" srcId="{92730453-6F12-4B3D-9657-55AF2B1EC737}" destId="{498F1DC6-9A9A-4221-B566-F11FBA1132A2}" srcOrd="2" destOrd="0" presId="urn:microsoft.com/office/officeart/2008/layout/NameandTitleOrganizationalChart"/>
    <dgm:cxn modelId="{A0DDF34A-0AE2-4368-B5E1-1A20D1567297}" type="presParOf" srcId="{0A0F2348-0949-4AF0-BA5A-EBC01BF6670E}" destId="{83C355FB-6CBB-4DDD-8418-773E3F8CBEA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CC251-547C-401D-8EF4-31051B2FB146}">
      <dsp:nvSpPr>
        <dsp:cNvPr id="0" name=""/>
        <dsp:cNvSpPr/>
      </dsp:nvSpPr>
      <dsp:spPr>
        <a:xfrm>
          <a:off x="0" y="0"/>
          <a:ext cx="6391275" cy="393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n>
              <a:solidFill>
                <a:schemeClr val="bg1"/>
              </a:solidFill>
            </a:ln>
          </a:endParaRPr>
        </a:p>
      </dsp:txBody>
      <dsp:txXfrm>
        <a:off x="19191" y="19191"/>
        <a:ext cx="6352893" cy="354738"/>
      </dsp:txXfrm>
    </dsp:sp>
    <dsp:sp modelId="{9F34D35A-3069-4C38-A078-DDCF3EBEBD90}">
      <dsp:nvSpPr>
        <dsp:cNvPr id="0" name=""/>
        <dsp:cNvSpPr/>
      </dsp:nvSpPr>
      <dsp:spPr>
        <a:xfrm>
          <a:off x="0" y="472523"/>
          <a:ext cx="6391275" cy="4694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Durée de mon stage</a:t>
          </a:r>
          <a:endParaRPr lang="en-US" sz="1600" kern="120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BE" sz="1600" kern="1200" noProof="0" dirty="0"/>
            <a:t>Présentation</a:t>
          </a:r>
          <a:r>
            <a:rPr lang="en-US" sz="1600" kern="1200" dirty="0"/>
            <a:t> de </a:t>
          </a:r>
          <a:r>
            <a:rPr lang="fr-BE" sz="1600" kern="1200" noProof="0" dirty="0"/>
            <a:t>l’entreprise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Fonctionnement de l’entreprise</a:t>
          </a:r>
          <a:endParaRPr lang="en-US" sz="1600" kern="120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BE" sz="1600" kern="1200" noProof="0" dirty="0"/>
            <a:t>Projet</a:t>
          </a:r>
          <a:r>
            <a:rPr lang="en-US" sz="1600" kern="1200" dirty="0"/>
            <a:t> du stage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BE" sz="1600" kern="1200" noProof="0" dirty="0"/>
            <a:t>Ressources informatiques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noProof="0" dirty="0"/>
            <a:t>Sécurité</a:t>
          </a:r>
          <a:endParaRPr lang="fr-BE" sz="1600" kern="1200" noProof="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BE" sz="1600" kern="1200" noProof="0" dirty="0"/>
            <a:t>Analyse critique et réflexive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noProof="0" dirty="0"/>
            <a:t>Plan d’auto-formation</a:t>
          </a:r>
          <a:endParaRPr lang="fr-BE" sz="1600" kern="1200" noProof="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noProof="0" dirty="0"/>
            <a:t>Conclusion</a:t>
          </a:r>
          <a:endParaRPr lang="fr-BE" sz="1600" kern="1200" noProof="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472523"/>
        <a:ext cx="6391275" cy="4694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5876-DC24-4F98-B957-EF86D8A8D4D9}">
      <dsp:nvSpPr>
        <dsp:cNvPr id="0" name=""/>
        <dsp:cNvSpPr/>
      </dsp:nvSpPr>
      <dsp:spPr>
        <a:xfrm>
          <a:off x="3133848" y="820803"/>
          <a:ext cx="2714580" cy="1611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906"/>
              </a:lnTo>
              <a:lnTo>
                <a:pt x="2714580" y="1459906"/>
              </a:lnTo>
              <a:lnTo>
                <a:pt x="2714580" y="161138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B10AD-EB64-48BD-9D4D-71A0DDE5061D}">
      <dsp:nvSpPr>
        <dsp:cNvPr id="0" name=""/>
        <dsp:cNvSpPr/>
      </dsp:nvSpPr>
      <dsp:spPr>
        <a:xfrm>
          <a:off x="3133848" y="820803"/>
          <a:ext cx="999067" cy="1611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906"/>
              </a:lnTo>
              <a:lnTo>
                <a:pt x="999067" y="1459906"/>
              </a:lnTo>
              <a:lnTo>
                <a:pt x="999067" y="161138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4E21E-60E3-458E-90F4-0D8C624908F7}">
      <dsp:nvSpPr>
        <dsp:cNvPr id="0" name=""/>
        <dsp:cNvSpPr/>
      </dsp:nvSpPr>
      <dsp:spPr>
        <a:xfrm>
          <a:off x="2381088" y="820803"/>
          <a:ext cx="752759" cy="1611384"/>
        </a:xfrm>
        <a:custGeom>
          <a:avLst/>
          <a:gdLst/>
          <a:ahLst/>
          <a:cxnLst/>
          <a:rect l="0" t="0" r="0" b="0"/>
          <a:pathLst>
            <a:path>
              <a:moveTo>
                <a:pt x="752759" y="0"/>
              </a:moveTo>
              <a:lnTo>
                <a:pt x="752759" y="1459906"/>
              </a:lnTo>
              <a:lnTo>
                <a:pt x="0" y="1459906"/>
              </a:lnTo>
              <a:lnTo>
                <a:pt x="0" y="161138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FD8CF-1D30-41F5-AE83-29833C45093D}">
      <dsp:nvSpPr>
        <dsp:cNvPr id="0" name=""/>
        <dsp:cNvSpPr/>
      </dsp:nvSpPr>
      <dsp:spPr>
        <a:xfrm>
          <a:off x="692247" y="820803"/>
          <a:ext cx="2441600" cy="1611384"/>
        </a:xfrm>
        <a:custGeom>
          <a:avLst/>
          <a:gdLst/>
          <a:ahLst/>
          <a:cxnLst/>
          <a:rect l="0" t="0" r="0" b="0"/>
          <a:pathLst>
            <a:path>
              <a:moveTo>
                <a:pt x="2441600" y="0"/>
              </a:moveTo>
              <a:lnTo>
                <a:pt x="2441600" y="1459906"/>
              </a:lnTo>
              <a:lnTo>
                <a:pt x="0" y="1459906"/>
              </a:lnTo>
              <a:lnTo>
                <a:pt x="0" y="161138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76990-4939-4485-9A2C-2B94B625C9B3}">
      <dsp:nvSpPr>
        <dsp:cNvPr id="0" name=""/>
        <dsp:cNvSpPr/>
      </dsp:nvSpPr>
      <dsp:spPr>
        <a:xfrm>
          <a:off x="2388814" y="0"/>
          <a:ext cx="1490067" cy="820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160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Directeur &amp;</a:t>
          </a:r>
          <a:br>
            <a:rPr lang="fr-BE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fr-BE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Chef de projet</a:t>
          </a:r>
        </a:p>
      </dsp:txBody>
      <dsp:txXfrm>
        <a:off x="2388814" y="0"/>
        <a:ext cx="1490067" cy="820803"/>
      </dsp:txXfrm>
    </dsp:sp>
    <dsp:sp modelId="{B0AC4C51-94E0-4F80-B70C-672FC9F6F6AC}">
      <dsp:nvSpPr>
        <dsp:cNvPr id="0" name=""/>
        <dsp:cNvSpPr/>
      </dsp:nvSpPr>
      <dsp:spPr>
        <a:xfrm>
          <a:off x="2326817" y="1638115"/>
          <a:ext cx="2013865" cy="4911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Niyati Panzu Romy</a:t>
          </a:r>
        </a:p>
      </dsp:txBody>
      <dsp:txXfrm>
        <a:off x="2326817" y="1638115"/>
        <a:ext cx="2013865" cy="491116"/>
      </dsp:txXfrm>
    </dsp:sp>
    <dsp:sp modelId="{00E290EE-31C0-4B80-BD4E-CD882632715B}">
      <dsp:nvSpPr>
        <dsp:cNvPr id="0" name=""/>
        <dsp:cNvSpPr/>
      </dsp:nvSpPr>
      <dsp:spPr>
        <a:xfrm>
          <a:off x="65320" y="2432187"/>
          <a:ext cx="1253853" cy="6491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160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Développeur Web</a:t>
          </a:r>
        </a:p>
      </dsp:txBody>
      <dsp:txXfrm>
        <a:off x="65320" y="2432187"/>
        <a:ext cx="1253853" cy="649190"/>
      </dsp:txXfrm>
    </dsp:sp>
    <dsp:sp modelId="{974431B5-A401-41D9-810C-556B06E1B83C}">
      <dsp:nvSpPr>
        <dsp:cNvPr id="0" name=""/>
        <dsp:cNvSpPr/>
      </dsp:nvSpPr>
      <dsp:spPr>
        <a:xfrm>
          <a:off x="260773" y="3051970"/>
          <a:ext cx="1141761" cy="3760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Ilias</a:t>
          </a:r>
        </a:p>
      </dsp:txBody>
      <dsp:txXfrm>
        <a:off x="260773" y="3051970"/>
        <a:ext cx="1141761" cy="376058"/>
      </dsp:txXfrm>
    </dsp:sp>
    <dsp:sp modelId="{0ED7F912-EDB9-4215-B98B-C26C58008EB6}">
      <dsp:nvSpPr>
        <dsp:cNvPr id="0" name=""/>
        <dsp:cNvSpPr/>
      </dsp:nvSpPr>
      <dsp:spPr>
        <a:xfrm>
          <a:off x="1754161" y="2432187"/>
          <a:ext cx="1253853" cy="6491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160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Développeur Web</a:t>
          </a:r>
        </a:p>
      </dsp:txBody>
      <dsp:txXfrm>
        <a:off x="1754161" y="2432187"/>
        <a:ext cx="1253853" cy="649190"/>
      </dsp:txXfrm>
    </dsp:sp>
    <dsp:sp modelId="{526D9EBA-DF06-47CA-8915-F1958240648A}">
      <dsp:nvSpPr>
        <dsp:cNvPr id="0" name=""/>
        <dsp:cNvSpPr/>
      </dsp:nvSpPr>
      <dsp:spPr>
        <a:xfrm>
          <a:off x="1843939" y="3025810"/>
          <a:ext cx="1267732" cy="3740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Moatez</a:t>
          </a:r>
        </a:p>
      </dsp:txBody>
      <dsp:txXfrm>
        <a:off x="1843939" y="3025810"/>
        <a:ext cx="1267732" cy="374071"/>
      </dsp:txXfrm>
    </dsp:sp>
    <dsp:sp modelId="{4B14CF40-0B0E-4447-A2C9-CF7ECAACA38D}">
      <dsp:nvSpPr>
        <dsp:cNvPr id="0" name=""/>
        <dsp:cNvSpPr/>
      </dsp:nvSpPr>
      <dsp:spPr>
        <a:xfrm>
          <a:off x="3505988" y="2432187"/>
          <a:ext cx="1253853" cy="6491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160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Développeur Web</a:t>
          </a:r>
        </a:p>
      </dsp:txBody>
      <dsp:txXfrm>
        <a:off x="3505988" y="2432187"/>
        <a:ext cx="1253853" cy="649190"/>
      </dsp:txXfrm>
    </dsp:sp>
    <dsp:sp modelId="{E51FBA44-592E-41F0-A48E-ABD3A2C49236}">
      <dsp:nvSpPr>
        <dsp:cNvPr id="0" name=""/>
        <dsp:cNvSpPr/>
      </dsp:nvSpPr>
      <dsp:spPr>
        <a:xfrm>
          <a:off x="3543157" y="3018277"/>
          <a:ext cx="1195104" cy="3704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Ismael</a:t>
          </a:r>
        </a:p>
      </dsp:txBody>
      <dsp:txXfrm>
        <a:off x="3543157" y="3018277"/>
        <a:ext cx="1195104" cy="370479"/>
      </dsp:txXfrm>
    </dsp:sp>
    <dsp:sp modelId="{153CEAD7-758D-4433-AFCD-032B12FD83A2}">
      <dsp:nvSpPr>
        <dsp:cNvPr id="0" name=""/>
        <dsp:cNvSpPr/>
      </dsp:nvSpPr>
      <dsp:spPr>
        <a:xfrm>
          <a:off x="5221501" y="2432187"/>
          <a:ext cx="1253853" cy="6491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160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Stagiaire</a:t>
          </a:r>
        </a:p>
      </dsp:txBody>
      <dsp:txXfrm>
        <a:off x="5221501" y="2432187"/>
        <a:ext cx="1253853" cy="649190"/>
      </dsp:txXfrm>
    </dsp:sp>
    <dsp:sp modelId="{5ABC6830-AE9A-4678-ACB0-0615DC4E8439}">
      <dsp:nvSpPr>
        <dsp:cNvPr id="0" name=""/>
        <dsp:cNvSpPr/>
      </dsp:nvSpPr>
      <dsp:spPr>
        <a:xfrm>
          <a:off x="5422162" y="3043573"/>
          <a:ext cx="1131346" cy="4171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Soufiane</a:t>
          </a:r>
        </a:p>
      </dsp:txBody>
      <dsp:txXfrm>
        <a:off x="5422162" y="3043573"/>
        <a:ext cx="1131346" cy="417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DBA6252-0155-110B-26A3-8AE36432DC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77B361-51E0-D56A-73B0-8141D5FF46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52B01-4E4D-463F-BAD5-8B4A2FEF4B80}" type="datetimeFigureOut">
              <a:rPr lang="fr-BE" smtClean="0"/>
              <a:t>16-05-24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B2121A-93B7-3266-E894-A467C3E0FF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BE"/>
              <a:t>Valérie Bolterys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105757-3846-BEA7-4D24-26B4EB8C31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A2D29-7E57-4EC2-9C10-7FFC4BD0A00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89599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0189B-A0FB-4036-939F-869CBF8DD0FB}" type="datetimeFigureOut">
              <a:rPr lang="fr-BE" smtClean="0"/>
              <a:t>16-05-24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BE"/>
              <a:t>Valérie Bolterys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C5BDD-14DB-4BB7-9D0E-ADA09551A79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81505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noProof="0" dirty="0"/>
          </a:p>
        </p:txBody>
      </p:sp>
    </p:spTree>
    <p:extLst>
      <p:ext uri="{BB962C8B-B14F-4D97-AF65-F5344CB8AC3E}">
        <p14:creationId xmlns:p14="http://schemas.microsoft.com/office/powerpoint/2010/main" val="267173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7675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36025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36593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02550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84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57189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7847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17517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31320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34294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16892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3496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7730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78777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3780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7DCE36F-0D5B-41B6-AD9C-AE2E22042BFD}" type="datetime1">
              <a:rPr lang="fr-BE" smtClean="0"/>
              <a:t>16-05-24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fr-BE"/>
              <a:t>Valérie Bolterys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330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E4F9-7265-4F64-A1AC-096A3B1F1F7D}" type="datetime1">
              <a:rPr lang="fr-BE" smtClean="0"/>
              <a:t>16-05-24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Valérie Bolterys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322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8892-67E1-4486-A3FA-C8E56AD88E99}" type="datetime1">
              <a:rPr lang="fr-BE" smtClean="0"/>
              <a:t>16-05-24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Valérie Bolterys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401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8E6E-C4B2-4F0C-A044-F34D61A87028}" type="datetime1">
              <a:rPr lang="fr-BE" smtClean="0"/>
              <a:t>16-05-24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Valérie Bolterys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0559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AEB5-1FCE-4D7F-A7B0-6E000DC31F48}" type="datetime1">
              <a:rPr lang="fr-BE" smtClean="0"/>
              <a:t>16-05-24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Valérie Bolterys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961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32C-8EAF-422D-8D99-312B3B7A6F57}" type="datetime1">
              <a:rPr lang="fr-BE" smtClean="0"/>
              <a:t>16-05-24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Valérie Bolterys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0069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9D4C-1468-4707-9EBB-8714073DE0B9}" type="datetime1">
              <a:rPr lang="fr-BE" smtClean="0"/>
              <a:t>16-05-24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fr-BE"/>
              <a:t>Valérie Bolterys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4191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1FF6386-ED3A-498D-B272-E63742E46D57}" type="datetime1">
              <a:rPr lang="fr-BE" smtClean="0"/>
              <a:t>16-05-24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Valérie Bolterys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041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BDEF60-33CD-46D2-851A-8B2EB436EA20}" type="datetime1">
              <a:rPr lang="fr-BE" smtClean="0"/>
              <a:t>16-05-24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Valérie Bolterys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96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9735-5072-4CAC-B955-104110D1D82A}" type="datetime1">
              <a:rPr lang="fr-BE" smtClean="0"/>
              <a:t>16-05-24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Valérie Bolterys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619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AB6D-45AE-4ADC-8D27-A357DC30C268}" type="datetime1">
              <a:rPr lang="fr-BE" smtClean="0"/>
              <a:t>16-05-24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Valérie Bolterys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863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1613-0591-4472-96E1-CD1584E278D1}" type="datetime1">
              <a:rPr lang="fr-BE" smtClean="0"/>
              <a:t>16-05-24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Valérie Bolterys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512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611A-979E-4058-9DDD-B6461E254007}" type="datetime1">
              <a:rPr lang="fr-BE" smtClean="0"/>
              <a:t>16-05-24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Valérie Bolterys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815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7877-10A7-4697-A3D7-9DD02AFDCEB1}" type="datetime1">
              <a:rPr lang="fr-BE" smtClean="0"/>
              <a:t>16-05-24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Valérie Bolterys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167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479B-212B-4BB7-9FC0-679448ADB7C9}" type="datetime1">
              <a:rPr lang="fr-BE" smtClean="0"/>
              <a:t>16-05-24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Valérie Bolterys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805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48B5-164C-4773-91CF-6F5974C659EC}" type="datetime1">
              <a:rPr lang="fr-BE" smtClean="0"/>
              <a:t>16-05-24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Valérie Bolterys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378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1E05-3547-4327-8444-92A3308DB614}" type="datetime1">
              <a:rPr lang="fr-BE" smtClean="0"/>
              <a:t>16-05-24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Valérie Bolterys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527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26BD60-ED2A-44C2-A905-5DEB129401B8}" type="datetime1">
              <a:rPr lang="fr-BE" smtClean="0"/>
              <a:t>16-05-24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fr-BE" dirty="0"/>
              <a:t>Valérie </a:t>
            </a:r>
            <a:r>
              <a:rPr lang="fr-BE" dirty="0" err="1"/>
              <a:t>Bolterys</a:t>
            </a:r>
            <a:endParaRPr lang="fr-BE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872717-12CF-4104-A4C0-7BB8553B44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726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B772B-F44F-5FD5-9D2E-73BF97C33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fr-BE" sz="3000" b="1" dirty="0">
                <a:solidFill>
                  <a:srgbClr val="EBEBE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Rapport de stage </a:t>
            </a:r>
            <a:r>
              <a:rPr lang="fr-BE" sz="3000" b="1" dirty="0" err="1">
                <a:solidFill>
                  <a:srgbClr val="EBEBE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Tereya</a:t>
            </a:r>
            <a:r>
              <a:rPr lang="fr-BE" sz="3000" b="1" dirty="0">
                <a:solidFill>
                  <a:srgbClr val="EBEBE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consulting SRL </a:t>
            </a:r>
            <a:br>
              <a:rPr lang="fr-BE" sz="3000" b="1" dirty="0">
                <a:solidFill>
                  <a:srgbClr val="EBEBE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BE" sz="3000" b="1" dirty="0">
                <a:solidFill>
                  <a:srgbClr val="EBEBE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BE" sz="3000" b="1" dirty="0">
                <a:solidFill>
                  <a:srgbClr val="EBEBE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développeur web</a:t>
            </a:r>
            <a:br>
              <a:rPr lang="fr-BE" sz="3000" b="1" dirty="0">
                <a:solidFill>
                  <a:srgbClr val="EBEBE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BE" sz="3000" b="1" dirty="0">
                <a:solidFill>
                  <a:srgbClr val="EBEBE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BE" sz="3000" b="1" dirty="0">
                <a:solidFill>
                  <a:srgbClr val="EBEBE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2023-2024</a:t>
            </a:r>
            <a:br>
              <a:rPr lang="fr-BE" sz="30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BE" sz="3000" dirty="0">
              <a:solidFill>
                <a:srgbClr val="EBEBEB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3241F8D6-6CC0-B69C-F489-C05294F1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47" y="1114621"/>
            <a:ext cx="3459877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9225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5A09D-6C63-D441-B5C4-1253398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Méthode de conduite du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043554-31D9-8382-6A91-3291BC3DF5E5}"/>
              </a:ext>
            </a:extLst>
          </p:cNvPr>
          <p:cNvSpPr txBox="1"/>
          <p:nvPr/>
        </p:nvSpPr>
        <p:spPr>
          <a:xfrm>
            <a:off x="1304270" y="2301525"/>
            <a:ext cx="4335873" cy="467569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B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Méthode SCRUM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fr-B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B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Planification des itérations par le chef de projet.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fr-B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B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Revue de chaque sprint.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fr-B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B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des avancées avec le client via réunions teams et en présentiel.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 8" descr="Une image contenant nuage, ciel, plein air, peinture&#10;&#10;Description générée automatiquement">
            <a:extLst>
              <a:ext uri="{FF2B5EF4-FFF2-40B4-BE49-F238E27FC236}">
                <a16:creationId xmlns:a16="http://schemas.microsoft.com/office/drawing/2014/main" id="{79D3F5A0-545C-36DE-843B-70609E987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858" y="2693410"/>
            <a:ext cx="4273000" cy="30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9776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5A09D-6C63-D441-B5C4-1253398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90" y="973668"/>
            <a:ext cx="9766168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Présentation des ressources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043554-31D9-8382-6A91-3291BC3DF5E5}"/>
              </a:ext>
            </a:extLst>
          </p:cNvPr>
          <p:cNvSpPr txBox="1"/>
          <p:nvPr/>
        </p:nvSpPr>
        <p:spPr>
          <a:xfrm>
            <a:off x="481226" y="3187499"/>
            <a:ext cx="2478792" cy="6463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3A51F2-4C14-08E6-85F1-623EC0895E11}"/>
              </a:ext>
            </a:extLst>
          </p:cNvPr>
          <p:cNvSpPr txBox="1"/>
          <p:nvPr/>
        </p:nvSpPr>
        <p:spPr>
          <a:xfrm>
            <a:off x="399494" y="2550046"/>
            <a:ext cx="837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800" b="1" dirty="0">
                <a:effectLst/>
                <a:ea typeface="Times New Roman" panose="02020603050405020304" pitchFamily="18" charset="0"/>
              </a:rPr>
              <a:t>Présentation des ressources :</a:t>
            </a:r>
            <a:endParaRPr lang="fr-BE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C804BF-7FDD-A1C9-CE0D-CDF90763561F}"/>
              </a:ext>
            </a:extLst>
          </p:cNvPr>
          <p:cNvSpPr txBox="1"/>
          <p:nvPr/>
        </p:nvSpPr>
        <p:spPr>
          <a:xfrm>
            <a:off x="399494" y="3263794"/>
            <a:ext cx="8636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La documentation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La documentation </a:t>
            </a:r>
            <a:r>
              <a:rPr lang="fr-FR" dirty="0" err="1">
                <a:sym typeface="Wingdings" panose="05000000000000000000" pitchFamily="2" charset="2"/>
              </a:rPr>
              <a:t>ServiceNow</a:t>
            </a:r>
            <a:r>
              <a:rPr lang="fr-F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875495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5A09D-6C63-D441-B5C4-1253398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90" y="973668"/>
            <a:ext cx="9766168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Sécurité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043554-31D9-8382-6A91-3291BC3DF5E5}"/>
              </a:ext>
            </a:extLst>
          </p:cNvPr>
          <p:cNvSpPr txBox="1"/>
          <p:nvPr/>
        </p:nvSpPr>
        <p:spPr>
          <a:xfrm>
            <a:off x="481226" y="3187499"/>
            <a:ext cx="2478792" cy="6463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3A51F2-4C14-08E6-85F1-623EC0895E11}"/>
              </a:ext>
            </a:extLst>
          </p:cNvPr>
          <p:cNvSpPr txBox="1"/>
          <p:nvPr/>
        </p:nvSpPr>
        <p:spPr>
          <a:xfrm>
            <a:off x="422836" y="2416881"/>
            <a:ext cx="837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800" dirty="0">
                <a:effectLst/>
                <a:ea typeface="Times New Roman" panose="02020603050405020304" pitchFamily="18" charset="0"/>
              </a:rPr>
              <a:t>La sécurité constituait une priorité en raison des données sensibles des employés stockées dans la base de données</a:t>
            </a:r>
            <a:r>
              <a:rPr lang="fr-BE" dirty="0">
                <a:ea typeface="Times New Roman" panose="02020603050405020304" pitchFamily="18" charset="0"/>
              </a:rPr>
              <a:t>.</a:t>
            </a: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C804BF-7FDD-A1C9-CE0D-CDF90763561F}"/>
              </a:ext>
            </a:extLst>
          </p:cNvPr>
          <p:cNvSpPr txBox="1"/>
          <p:nvPr/>
        </p:nvSpPr>
        <p:spPr>
          <a:xfrm>
            <a:off x="422836" y="3698320"/>
            <a:ext cx="11229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Protection des données sensible.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Réglementation relative au RGPD.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Protection contre les attaques XSS.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Certificat SSL.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94164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5A09D-6C63-D441-B5C4-1253398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90" y="973668"/>
            <a:ext cx="9766168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Sécurité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043554-31D9-8382-6A91-3291BC3DF5E5}"/>
              </a:ext>
            </a:extLst>
          </p:cNvPr>
          <p:cNvSpPr txBox="1"/>
          <p:nvPr/>
        </p:nvSpPr>
        <p:spPr>
          <a:xfrm>
            <a:off x="481226" y="3187499"/>
            <a:ext cx="2478792" cy="6463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3A51F2-4C14-08E6-85F1-623EC0895E11}"/>
              </a:ext>
            </a:extLst>
          </p:cNvPr>
          <p:cNvSpPr txBox="1"/>
          <p:nvPr/>
        </p:nvSpPr>
        <p:spPr>
          <a:xfrm>
            <a:off x="422836" y="2416881"/>
            <a:ext cx="837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800" b="1" dirty="0">
                <a:effectLst/>
                <a:ea typeface="Times New Roman" panose="02020603050405020304" pitchFamily="18" charset="0"/>
              </a:rPr>
              <a:t>Pour garantir la sécurité de l'application et protéger les données sensibles des utilisateurs, le protocole OAuth2.0 a été mis en œuvre.</a:t>
            </a:r>
            <a:br>
              <a:rPr lang="fr-BE" sz="1800" b="1" dirty="0">
                <a:effectLst/>
                <a:ea typeface="Times New Roman" panose="02020603050405020304" pitchFamily="18" charset="0"/>
              </a:rPr>
            </a:br>
            <a:br>
              <a:rPr lang="fr-BE" sz="1800" b="1" dirty="0">
                <a:effectLst/>
                <a:ea typeface="Times New Roman" panose="02020603050405020304" pitchFamily="18" charset="0"/>
              </a:rPr>
            </a:br>
            <a:r>
              <a:rPr lang="fr-BE" sz="1800" b="1" dirty="0">
                <a:effectLst/>
                <a:ea typeface="Times New Roman" panose="02020603050405020304" pitchFamily="18" charset="0"/>
              </a:rPr>
              <a:t>Qu’est-ce que OAuth2.0?</a:t>
            </a:r>
            <a:endParaRPr lang="fr-BE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C804BF-7FDD-A1C9-CE0D-CDF90763561F}"/>
              </a:ext>
            </a:extLst>
          </p:cNvPr>
          <p:cNvSpPr txBox="1"/>
          <p:nvPr/>
        </p:nvSpPr>
        <p:spPr>
          <a:xfrm>
            <a:off x="481226" y="3555251"/>
            <a:ext cx="11005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BE" sz="1800" dirty="0" err="1">
                <a:effectLst/>
                <a:ea typeface="Times New Roman" panose="02020603050405020304" pitchFamily="18" charset="0"/>
              </a:rPr>
              <a:t>OAuth</a:t>
            </a:r>
            <a:r>
              <a:rPr lang="fr-BE" sz="1800" dirty="0">
                <a:effectLst/>
                <a:ea typeface="Times New Roman" panose="02020603050405020304" pitchFamily="18" charset="0"/>
              </a:rPr>
              <a:t> 2.0 est un protocole d'autorisation standard utilisé dans les applications web et mobiles pour permettre un accès sécurisé aux données utilisateur sans partager les identifiants de connexion.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800" dirty="0">
                <a:effectLst/>
                <a:latin typeface="+mj-lt"/>
                <a:ea typeface="Times New Roman" panose="02020603050405020304" pitchFamily="18" charset="0"/>
              </a:rPr>
              <a:t>Utilisé pour gérer l'authentification des utilisateurs et l'accès aux ressources de l'application.</a:t>
            </a:r>
          </a:p>
          <a:p>
            <a:endParaRPr lang="fr-FR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800" dirty="0">
                <a:effectLst/>
                <a:latin typeface="+mj-lt"/>
                <a:ea typeface="Times New Roman" panose="02020603050405020304" pitchFamily="18" charset="0"/>
              </a:rPr>
              <a:t>Redirection vers un fournisseur d'identité </a:t>
            </a:r>
            <a:r>
              <a:rPr lang="fr-BE" sz="1800" dirty="0" err="1">
                <a:effectLst/>
                <a:latin typeface="+mj-lt"/>
                <a:ea typeface="Times New Roman" panose="02020603050405020304" pitchFamily="18" charset="0"/>
              </a:rPr>
              <a:t>OAuth</a:t>
            </a:r>
            <a:r>
              <a:rPr lang="fr-BE" sz="1800" dirty="0">
                <a:effectLst/>
                <a:latin typeface="+mj-lt"/>
                <a:ea typeface="Times New Roman" panose="02020603050405020304" pitchFamily="18" charset="0"/>
              </a:rPr>
              <a:t> 2.0 pour demander l'autorisation d'accéder à ses données.</a:t>
            </a: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Utilisé aussi pour intégrer une plateforme dans un autre service.</a:t>
            </a:r>
            <a:endParaRPr lang="fr-BE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911494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5A09D-6C63-D441-B5C4-1253398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90" y="973668"/>
            <a:ext cx="9766168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fr-BE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Techniques et méthodes de sécurisation des développements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043554-31D9-8382-6A91-3291BC3DF5E5}"/>
              </a:ext>
            </a:extLst>
          </p:cNvPr>
          <p:cNvSpPr txBox="1"/>
          <p:nvPr/>
        </p:nvSpPr>
        <p:spPr>
          <a:xfrm>
            <a:off x="481226" y="3187499"/>
            <a:ext cx="2478792" cy="6463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3A51F2-4C14-08E6-85F1-623EC0895E11}"/>
              </a:ext>
            </a:extLst>
          </p:cNvPr>
          <p:cNvSpPr txBox="1"/>
          <p:nvPr/>
        </p:nvSpPr>
        <p:spPr>
          <a:xfrm>
            <a:off x="422836" y="2416881"/>
            <a:ext cx="837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800" b="1" dirty="0">
                <a:effectLst/>
                <a:ea typeface="Times New Roman" panose="02020603050405020304" pitchFamily="18" charset="0"/>
              </a:rPr>
              <a:t>En plus du protocole d’autorisation OAuth2.0</a:t>
            </a:r>
            <a:r>
              <a:rPr lang="fr-BE" b="1" dirty="0">
                <a:ea typeface="Times New Roman" panose="02020603050405020304" pitchFamily="18" charset="0"/>
              </a:rPr>
              <a:t>, une protection contre les attaques par injection de code :</a:t>
            </a:r>
            <a:endParaRPr lang="fr-BE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C804BF-7FDD-A1C9-CE0D-CDF90763561F}"/>
              </a:ext>
            </a:extLst>
          </p:cNvPr>
          <p:cNvSpPr txBox="1"/>
          <p:nvPr/>
        </p:nvSpPr>
        <p:spPr>
          <a:xfrm>
            <a:off x="481226" y="3555251"/>
            <a:ext cx="110054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BE" sz="1800" dirty="0">
                <a:effectLst/>
                <a:latin typeface="+mj-lt"/>
                <a:ea typeface="Times New Roman" panose="02020603050405020304" pitchFamily="18" charset="0"/>
              </a:rPr>
              <a:t>XSS (Cross-Site Scripting) : </a:t>
            </a:r>
            <a:r>
              <a:rPr lang="fr-FR" dirty="0">
                <a:effectLst/>
              </a:rPr>
              <a:t>Vulnérabilité de sécurité qui peut survenir dans les applications Web et permet à pirate d'injecter du code malveillant dans une page Web consultée par d'autres utilisateurs.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Utilisation de la propriété système </a:t>
            </a:r>
            <a:r>
              <a:rPr lang="fr-FR" i="1" dirty="0" err="1">
                <a:sym typeface="Wingdings" panose="05000000000000000000" pitchFamily="2" charset="2"/>
              </a:rPr>
              <a:t>glide.html.escape_script</a:t>
            </a:r>
            <a:r>
              <a:rPr lang="fr-FR" i="1" dirty="0">
                <a:sym typeface="Wingdings" panose="05000000000000000000" pitchFamily="2" charset="2"/>
              </a:rPr>
              <a:t> paramétré sur « </a:t>
            </a:r>
            <a:r>
              <a:rPr lang="fr-FR" i="1" dirty="0" err="1">
                <a:sym typeface="Wingdings" panose="05000000000000000000" pitchFamily="2" charset="2"/>
              </a:rPr>
              <a:t>true</a:t>
            </a:r>
            <a:r>
              <a:rPr lang="fr-FR" i="1" dirty="0">
                <a:sym typeface="Wingdings" panose="05000000000000000000" pitchFamily="2" charset="2"/>
              </a:rPr>
              <a:t> ».</a:t>
            </a:r>
            <a:endParaRPr lang="fr-FR" dirty="0">
              <a:sym typeface="Wingdings" panose="05000000000000000000" pitchFamily="2" charset="2"/>
            </a:endParaRPr>
          </a:p>
          <a:p>
            <a:endParaRPr lang="fr-BE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i="1" dirty="0"/>
              <a:t>« Glide est un outil de développement d'applications sans code intégré à la plateforme </a:t>
            </a:r>
            <a:r>
              <a:rPr lang="fr-FR" i="1" dirty="0" err="1"/>
              <a:t>ServiceNow</a:t>
            </a:r>
            <a:r>
              <a:rPr lang="fr-FR" i="1" dirty="0"/>
              <a:t> ».</a:t>
            </a:r>
            <a:endParaRPr lang="fr-BE" b="1" i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8877612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5A09D-6C63-D441-B5C4-1253398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90" y="973668"/>
            <a:ext cx="9766168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fr-BE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Avantages et inconvénients des procédures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043554-31D9-8382-6A91-3291BC3DF5E5}"/>
              </a:ext>
            </a:extLst>
          </p:cNvPr>
          <p:cNvSpPr txBox="1"/>
          <p:nvPr/>
        </p:nvSpPr>
        <p:spPr>
          <a:xfrm>
            <a:off x="481226" y="3187499"/>
            <a:ext cx="2478792" cy="6463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3A51F2-4C14-08E6-85F1-623EC0895E11}"/>
              </a:ext>
            </a:extLst>
          </p:cNvPr>
          <p:cNvSpPr txBox="1"/>
          <p:nvPr/>
        </p:nvSpPr>
        <p:spPr>
          <a:xfrm>
            <a:off x="422836" y="2416881"/>
            <a:ext cx="837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800" b="1" dirty="0">
                <a:effectLst/>
                <a:ea typeface="Times New Roman" panose="02020603050405020304" pitchFamily="18" charset="0"/>
              </a:rPr>
              <a:t>J’ai été confronté a une série de défis et d’opportunités au termes de ces neuves semaines de stage :</a:t>
            </a:r>
            <a:endParaRPr lang="fr-BE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C804BF-7FDD-A1C9-CE0D-CDF90763561F}"/>
              </a:ext>
            </a:extLst>
          </p:cNvPr>
          <p:cNvSpPr txBox="1"/>
          <p:nvPr/>
        </p:nvSpPr>
        <p:spPr>
          <a:xfrm>
            <a:off x="481226" y="3536590"/>
            <a:ext cx="110054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  <a:sym typeface="Wingdings" panose="05000000000000000000" pitchFamily="2" charset="2"/>
              </a:rPr>
              <a:t>Inconvénients : </a:t>
            </a:r>
            <a:br>
              <a:rPr lang="fr-FR" dirty="0">
                <a:latin typeface="+mj-lt"/>
                <a:sym typeface="Wingdings" panose="05000000000000000000" pitchFamily="2" charset="2"/>
              </a:rPr>
            </a:br>
            <a:endParaRPr lang="fr-FR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  <a:sym typeface="Wingdings" panose="05000000000000000000" pitchFamily="2" charset="2"/>
              </a:rPr>
              <a:t>Pression des délais et demande de changement de dernière minute par le client.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Effectif réduit et charge de travail parfois conséquente.</a:t>
            </a:r>
            <a:br>
              <a:rPr lang="fr-BE" dirty="0">
                <a:latin typeface="+mj-lt"/>
                <a:ea typeface="Times New Roman" panose="02020603050405020304" pitchFamily="18" charset="0"/>
              </a:rPr>
            </a:b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r>
              <a:rPr lang="fr-BE" dirty="0">
                <a:latin typeface="+mj-lt"/>
                <a:ea typeface="Times New Roman" panose="02020603050405020304" pitchFamily="18" charset="0"/>
              </a:rPr>
              <a:t>Avantages :</a:t>
            </a:r>
            <a:br>
              <a:rPr lang="fr-BE" dirty="0">
                <a:latin typeface="+mj-lt"/>
                <a:ea typeface="Times New Roman" panose="02020603050405020304" pitchFamily="18" charset="0"/>
              </a:rPr>
            </a:b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Méthode Agile et SCRUM efficace avec une petite équipe.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Prise en charge rapide des tâches et rectification en cas de problème.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br>
              <a:rPr lang="fr-BE" dirty="0">
                <a:latin typeface="+mj-lt"/>
                <a:ea typeface="Times New Roman" panose="02020603050405020304" pitchFamily="18" charset="0"/>
              </a:rPr>
            </a:br>
            <a:br>
              <a:rPr lang="fr-BE" dirty="0">
                <a:latin typeface="+mj-lt"/>
                <a:ea typeface="Times New Roman" panose="02020603050405020304" pitchFamily="18" charset="0"/>
              </a:rPr>
            </a:br>
            <a:endParaRPr lang="fr-BE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7083144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5A09D-6C63-D441-B5C4-1253398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90" y="973668"/>
            <a:ext cx="9766168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Forces et faiblesses du service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043554-31D9-8382-6A91-3291BC3DF5E5}"/>
              </a:ext>
            </a:extLst>
          </p:cNvPr>
          <p:cNvSpPr txBox="1"/>
          <p:nvPr/>
        </p:nvSpPr>
        <p:spPr>
          <a:xfrm>
            <a:off x="481226" y="3187499"/>
            <a:ext cx="2478792" cy="6463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C804BF-7FDD-A1C9-CE0D-CDF90763561F}"/>
              </a:ext>
            </a:extLst>
          </p:cNvPr>
          <p:cNvSpPr txBox="1"/>
          <p:nvPr/>
        </p:nvSpPr>
        <p:spPr>
          <a:xfrm>
            <a:off x="593890" y="2416917"/>
            <a:ext cx="110054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  <a:sym typeface="Wingdings" panose="05000000000000000000" pitchFamily="2" charset="2"/>
              </a:rPr>
              <a:t>Forces : </a:t>
            </a:r>
            <a:br>
              <a:rPr lang="fr-FR" dirty="0">
                <a:latin typeface="+mj-lt"/>
                <a:sym typeface="Wingdings" panose="05000000000000000000" pitchFamily="2" charset="2"/>
              </a:rPr>
            </a:br>
            <a:endParaRPr lang="fr-FR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  <a:sym typeface="Wingdings" panose="05000000000000000000" pitchFamily="2" charset="2"/>
              </a:rPr>
              <a:t>Forte cohésion d’équipe dû à notre petite taille.</a:t>
            </a:r>
            <a:br>
              <a:rPr lang="fr-FR" dirty="0">
                <a:latin typeface="+mj-lt"/>
                <a:sym typeface="Wingdings" panose="05000000000000000000" pitchFamily="2" charset="2"/>
              </a:rPr>
            </a:b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Chef de projet proche de ses collaborateurs.</a:t>
            </a:r>
            <a:br>
              <a:rPr lang="fr-BE" dirty="0">
                <a:latin typeface="+mj-lt"/>
                <a:ea typeface="Times New Roman" panose="02020603050405020304" pitchFamily="18" charset="0"/>
              </a:rPr>
            </a:b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r>
              <a:rPr lang="fr-BE" dirty="0">
                <a:latin typeface="+mj-lt"/>
                <a:ea typeface="Times New Roman" panose="02020603050405020304" pitchFamily="18" charset="0"/>
              </a:rPr>
              <a:t>Faiblesse :</a:t>
            </a:r>
            <a:br>
              <a:rPr lang="fr-BE" dirty="0">
                <a:latin typeface="+mj-lt"/>
                <a:ea typeface="Times New Roman" panose="02020603050405020304" pitchFamily="18" charset="0"/>
              </a:rPr>
            </a:b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Chaque membre de l’équipe ne peut se permettre de ne pas être à jour dans sa veille.</a:t>
            </a: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br>
              <a:rPr lang="fr-BE" dirty="0">
                <a:latin typeface="+mj-lt"/>
                <a:ea typeface="Times New Roman" panose="02020603050405020304" pitchFamily="18" charset="0"/>
              </a:rPr>
            </a:br>
            <a:br>
              <a:rPr lang="fr-BE" dirty="0">
                <a:latin typeface="+mj-lt"/>
                <a:ea typeface="Times New Roman" panose="02020603050405020304" pitchFamily="18" charset="0"/>
              </a:rPr>
            </a:br>
            <a:endParaRPr lang="fr-BE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8727776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5A09D-6C63-D441-B5C4-1253398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90" y="973668"/>
            <a:ext cx="9766168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Opportunités et menaces sur le marché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043554-31D9-8382-6A91-3291BC3DF5E5}"/>
              </a:ext>
            </a:extLst>
          </p:cNvPr>
          <p:cNvSpPr txBox="1"/>
          <p:nvPr/>
        </p:nvSpPr>
        <p:spPr>
          <a:xfrm>
            <a:off x="481226" y="3187499"/>
            <a:ext cx="2478792" cy="6463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C804BF-7FDD-A1C9-CE0D-CDF90763561F}"/>
              </a:ext>
            </a:extLst>
          </p:cNvPr>
          <p:cNvSpPr txBox="1"/>
          <p:nvPr/>
        </p:nvSpPr>
        <p:spPr>
          <a:xfrm>
            <a:off x="593890" y="2416917"/>
            <a:ext cx="110054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800" dirty="0">
                <a:effectLst/>
                <a:latin typeface="+mj-lt"/>
                <a:ea typeface="Times New Roman" panose="02020603050405020304" pitchFamily="18" charset="0"/>
              </a:rPr>
              <a:t>Plusieurs opportunités et menaces du marché se dessinent à l'horizon, et l'entreprise se positionne pour capitaliser sur ces tendances émergentes. L'une des opportunités clés réside dans la diversification du champ d'action de l'entreprise :</a:t>
            </a:r>
          </a:p>
          <a:p>
            <a:br>
              <a:rPr lang="fr-FR" dirty="0">
                <a:latin typeface="+mj-lt"/>
                <a:sym typeface="Wingdings" panose="05000000000000000000" pitchFamily="2" charset="2"/>
              </a:rPr>
            </a:br>
            <a:endParaRPr lang="fr-FR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Accroissement de l’effectif.</a:t>
            </a: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Adopter une meilleure stratégie commerciale en analysant attentivement les tendances du marché.</a:t>
            </a:r>
            <a:br>
              <a:rPr lang="fr-BE" dirty="0">
                <a:latin typeface="+mj-lt"/>
                <a:ea typeface="Times New Roman" panose="02020603050405020304" pitchFamily="18" charset="0"/>
              </a:rPr>
            </a:b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br>
              <a:rPr lang="fr-BE" dirty="0">
                <a:latin typeface="+mj-lt"/>
                <a:ea typeface="Times New Roman" panose="02020603050405020304" pitchFamily="18" charset="0"/>
              </a:rPr>
            </a:br>
            <a:br>
              <a:rPr lang="fr-BE" dirty="0">
                <a:latin typeface="+mj-lt"/>
                <a:ea typeface="Times New Roman" panose="02020603050405020304" pitchFamily="18" charset="0"/>
              </a:rPr>
            </a:br>
            <a:endParaRPr lang="fr-BE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1472608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5A09D-6C63-D441-B5C4-1253398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90" y="973668"/>
            <a:ext cx="9766168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Contribution à l’entreprise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043554-31D9-8382-6A91-3291BC3DF5E5}"/>
              </a:ext>
            </a:extLst>
          </p:cNvPr>
          <p:cNvSpPr txBox="1"/>
          <p:nvPr/>
        </p:nvSpPr>
        <p:spPr>
          <a:xfrm>
            <a:off x="481226" y="3187499"/>
            <a:ext cx="2478792" cy="6463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C804BF-7FDD-A1C9-CE0D-CDF90763561F}"/>
              </a:ext>
            </a:extLst>
          </p:cNvPr>
          <p:cNvSpPr txBox="1"/>
          <p:nvPr/>
        </p:nvSpPr>
        <p:spPr>
          <a:xfrm>
            <a:off x="593890" y="2416917"/>
            <a:ext cx="110054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800" dirty="0">
                <a:effectLst/>
                <a:latin typeface="+mj-lt"/>
                <a:ea typeface="Times New Roman" panose="02020603050405020304" pitchFamily="18" charset="0"/>
              </a:rPr>
              <a:t>Bien que je n'aie pas pu apporter un apport significatif à l'entreprise dans le court laps de temps imparti, j'ai néanmoins cherché à tirer le meilleur parti de cette expérience. </a:t>
            </a:r>
          </a:p>
          <a:p>
            <a:br>
              <a:rPr lang="fr-FR" dirty="0">
                <a:latin typeface="+mj-lt"/>
                <a:sym typeface="Wingdings" panose="05000000000000000000" pitchFamily="2" charset="2"/>
              </a:rPr>
            </a:br>
            <a:endParaRPr lang="fr-FR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800" dirty="0">
                <a:effectLst/>
                <a:latin typeface="+mj-lt"/>
                <a:ea typeface="Times New Roman" panose="02020603050405020304" pitchFamily="18" charset="0"/>
              </a:rPr>
              <a:t>Mon objectif principal était d'apprendre et de m'adapter aux tâches qui m'étaient confiées.</a:t>
            </a:r>
            <a:br>
              <a:rPr lang="fr-BE" sz="1800" dirty="0">
                <a:effectLst/>
                <a:latin typeface="+mj-lt"/>
                <a:ea typeface="Times New Roman" panose="02020603050405020304" pitchFamily="18" charset="0"/>
              </a:rPr>
            </a:br>
            <a:br>
              <a:rPr lang="fr-BE" sz="1800" dirty="0">
                <a:effectLst/>
                <a:latin typeface="+mj-lt"/>
                <a:ea typeface="Times New Roman" panose="02020603050405020304" pitchFamily="18" charset="0"/>
              </a:rPr>
            </a:br>
            <a:endParaRPr lang="fr-BE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800" dirty="0">
                <a:effectLst/>
                <a:latin typeface="+mj-lt"/>
                <a:ea typeface="Times New Roman" panose="02020603050405020304" pitchFamily="18" charset="0"/>
              </a:rPr>
              <a:t>Retours positifs de la part de mes collègues et de mon superviseur sur ma capacité à assimiler de nouveaux concepts et à contribuer de manière proactive aux tâches assignées</a:t>
            </a: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br>
              <a:rPr lang="fr-BE" dirty="0">
                <a:latin typeface="+mj-lt"/>
                <a:ea typeface="Times New Roman" panose="02020603050405020304" pitchFamily="18" charset="0"/>
              </a:rPr>
            </a:br>
            <a:br>
              <a:rPr lang="fr-BE" dirty="0">
                <a:latin typeface="+mj-lt"/>
                <a:ea typeface="Times New Roman" panose="02020603050405020304" pitchFamily="18" charset="0"/>
              </a:rPr>
            </a:br>
            <a:endParaRPr lang="fr-BE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2959884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5A09D-6C63-D441-B5C4-1253398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90" y="973668"/>
            <a:ext cx="9766168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Réflexion sur le métier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043554-31D9-8382-6A91-3291BC3DF5E5}"/>
              </a:ext>
            </a:extLst>
          </p:cNvPr>
          <p:cNvSpPr txBox="1"/>
          <p:nvPr/>
        </p:nvSpPr>
        <p:spPr>
          <a:xfrm>
            <a:off x="481226" y="3187499"/>
            <a:ext cx="2478792" cy="6463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C804BF-7FDD-A1C9-CE0D-CDF90763561F}"/>
              </a:ext>
            </a:extLst>
          </p:cNvPr>
          <p:cNvSpPr txBox="1"/>
          <p:nvPr/>
        </p:nvSpPr>
        <p:spPr>
          <a:xfrm>
            <a:off x="593890" y="2416917"/>
            <a:ext cx="110054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Les </a:t>
            </a:r>
            <a:r>
              <a:rPr lang="fr-BE" dirty="0" err="1">
                <a:latin typeface="+mj-lt"/>
                <a:ea typeface="Times New Roman" panose="02020603050405020304" pitchFamily="18" charset="0"/>
              </a:rPr>
              <a:t>frameworks</a:t>
            </a: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Template pour générer la structure de notre code (Page de connexion).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Exploitation des modules de </a:t>
            </a:r>
            <a:r>
              <a:rPr lang="fr-BE" dirty="0" err="1">
                <a:latin typeface="+mj-lt"/>
                <a:ea typeface="Times New Roman" panose="02020603050405020304" pitchFamily="18" charset="0"/>
              </a:rPr>
              <a:t>ServiceNow</a:t>
            </a:r>
            <a:r>
              <a:rPr lang="fr-BE" dirty="0">
                <a:latin typeface="+mj-lt"/>
                <a:ea typeface="Times New Roman" panose="02020603050405020304" pitchFamily="18" charset="0"/>
              </a:rPr>
              <a:t> (génération de </a:t>
            </a:r>
            <a:r>
              <a:rPr lang="fr-BE" dirty="0" err="1">
                <a:latin typeface="+mj-lt"/>
                <a:ea typeface="Times New Roman" panose="02020603050405020304" pitchFamily="18" charset="0"/>
              </a:rPr>
              <a:t>templates</a:t>
            </a:r>
            <a:r>
              <a:rPr lang="fr-BE" dirty="0">
                <a:latin typeface="+mj-lt"/>
                <a:ea typeface="Times New Roman" panose="02020603050405020304" pitchFamily="18" charset="0"/>
              </a:rPr>
              <a:t>, création de base données, tables…).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Solutions envisagées par d’autres développeurs (paquetages et librairies).</a:t>
            </a: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br>
              <a:rPr lang="fr-BE" dirty="0">
                <a:latin typeface="+mj-lt"/>
                <a:ea typeface="Times New Roman" panose="02020603050405020304" pitchFamily="18" charset="0"/>
              </a:rPr>
            </a:br>
            <a:br>
              <a:rPr lang="fr-BE" dirty="0">
                <a:latin typeface="+mj-lt"/>
                <a:ea typeface="Times New Roman" panose="02020603050405020304" pitchFamily="18" charset="0"/>
              </a:rPr>
            </a:br>
            <a:endParaRPr lang="fr-BE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557560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04DB6D8-9DE6-B2F9-5E66-47E6A305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rgbClr val="EBEBEB"/>
                </a:solidFill>
              </a:rPr>
              <a:t>ntroduction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5" name="ZoneTexte 3">
            <a:extLst>
              <a:ext uri="{FF2B5EF4-FFF2-40B4-BE49-F238E27FC236}">
                <a16:creationId xmlns:a16="http://schemas.microsoft.com/office/drawing/2014/main" id="{64D5A262-6558-407D-9C81-21F9B1484F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729234"/>
              </p:ext>
            </p:extLst>
          </p:nvPr>
        </p:nvGraphicFramePr>
        <p:xfrm>
          <a:off x="5252120" y="941010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98414339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5A09D-6C63-D441-B5C4-1253398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90" y="973668"/>
            <a:ext cx="9766168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Liens avec les cours suivis à l’ICC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043554-31D9-8382-6A91-3291BC3DF5E5}"/>
              </a:ext>
            </a:extLst>
          </p:cNvPr>
          <p:cNvSpPr txBox="1"/>
          <p:nvPr/>
        </p:nvSpPr>
        <p:spPr>
          <a:xfrm>
            <a:off x="481226" y="3187499"/>
            <a:ext cx="2478792" cy="6463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C804BF-7FDD-A1C9-CE0D-CDF90763561F}"/>
              </a:ext>
            </a:extLst>
          </p:cNvPr>
          <p:cNvSpPr txBox="1"/>
          <p:nvPr/>
        </p:nvSpPr>
        <p:spPr>
          <a:xfrm>
            <a:off x="593890" y="2416917"/>
            <a:ext cx="110054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800" dirty="0">
                <a:effectLst/>
                <a:latin typeface="+mj-lt"/>
                <a:ea typeface="Times New Roman" panose="02020603050405020304" pitchFamily="18" charset="0"/>
              </a:rPr>
              <a:t>Les liens avec l’ICC (Institut des carrières commerciales) :</a:t>
            </a: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Création et exploitation des bases de données (IBD et GBD avec Monsieur </a:t>
            </a:r>
            <a:r>
              <a:rPr lang="fr-BE" dirty="0" err="1">
                <a:latin typeface="+mj-lt"/>
                <a:ea typeface="Times New Roman" panose="02020603050405020304" pitchFamily="18" charset="0"/>
              </a:rPr>
              <a:t>Verbist</a:t>
            </a:r>
            <a:r>
              <a:rPr lang="fr-BE" dirty="0">
                <a:latin typeface="+mj-lt"/>
                <a:ea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Pour la sécurité : Protection des attaques XSS </a:t>
            </a:r>
            <a:r>
              <a:rPr lang="fr-BE" sz="1800" dirty="0">
                <a:effectLst/>
                <a:latin typeface="+mj-lt"/>
                <a:ea typeface="Times New Roman" panose="02020603050405020304" pitchFamily="18" charset="0"/>
              </a:rPr>
              <a:t>(Cross-Site Scripting) , module de Projet de développement web </a:t>
            </a:r>
            <a:r>
              <a:rPr lang="fr-BE" dirty="0">
                <a:latin typeface="+mj-lt"/>
                <a:ea typeface="Times New Roman" panose="02020603050405020304" pitchFamily="18" charset="0"/>
              </a:rPr>
              <a:t>avec Monsieur </a:t>
            </a:r>
            <a:r>
              <a:rPr lang="fr-BE" dirty="0" err="1">
                <a:latin typeface="+mj-lt"/>
                <a:ea typeface="Times New Roman" panose="02020603050405020304" pitchFamily="18" charset="0"/>
              </a:rPr>
              <a:t>Verbist</a:t>
            </a:r>
            <a:r>
              <a:rPr lang="fr-BE" sz="1800" dirty="0">
                <a:effectLst/>
                <a:latin typeface="+mj-lt"/>
                <a:ea typeface="Times New Roman" panose="02020603050405020304" pitchFamily="18" charset="0"/>
              </a:rPr>
              <a:t> où nous devions protéger notre site.</a:t>
            </a: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Mécanisme de jeton vue dans le module d’administration et sécurisation des réseaux (Monsieur Piret).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Notion de cahier de charge avec le module de Projet d’analyse et conception (Madame JAHANSAHI).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br>
              <a:rPr lang="fr-BE" dirty="0">
                <a:latin typeface="+mj-lt"/>
                <a:ea typeface="Times New Roman" panose="02020603050405020304" pitchFamily="18" charset="0"/>
              </a:rPr>
            </a:br>
            <a:br>
              <a:rPr lang="fr-BE" dirty="0">
                <a:latin typeface="+mj-lt"/>
                <a:ea typeface="Times New Roman" panose="02020603050405020304" pitchFamily="18" charset="0"/>
              </a:rPr>
            </a:br>
            <a:endParaRPr lang="fr-BE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4509730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5A09D-6C63-D441-B5C4-1253398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90" y="973668"/>
            <a:ext cx="9766168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Plan d’auto-formation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043554-31D9-8382-6A91-3291BC3DF5E5}"/>
              </a:ext>
            </a:extLst>
          </p:cNvPr>
          <p:cNvSpPr txBox="1"/>
          <p:nvPr/>
        </p:nvSpPr>
        <p:spPr>
          <a:xfrm>
            <a:off x="481226" y="3187499"/>
            <a:ext cx="2478792" cy="6463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C804BF-7FDD-A1C9-CE0D-CDF90763561F}"/>
              </a:ext>
            </a:extLst>
          </p:cNvPr>
          <p:cNvSpPr txBox="1"/>
          <p:nvPr/>
        </p:nvSpPr>
        <p:spPr>
          <a:xfrm>
            <a:off x="593890" y="2416917"/>
            <a:ext cx="11005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Formation continue même après l’obtention du bachelier.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Alertes google.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latin typeface="+mj-lt"/>
                <a:ea typeface="Times New Roman" panose="02020603050405020304" pitchFamily="18" charset="0"/>
              </a:rPr>
              <a:t>Constitution d’un portfolio (alimenter GitHub avec des projets).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endParaRPr lang="fr-BE" dirty="0">
              <a:latin typeface="+mj-lt"/>
              <a:ea typeface="Times New Roman" panose="02020603050405020304" pitchFamily="18" charset="0"/>
            </a:endParaRPr>
          </a:p>
          <a:p>
            <a:br>
              <a:rPr lang="fr-BE" dirty="0">
                <a:latin typeface="+mj-lt"/>
                <a:ea typeface="Times New Roman" panose="02020603050405020304" pitchFamily="18" charset="0"/>
              </a:rPr>
            </a:br>
            <a:br>
              <a:rPr lang="fr-BE" dirty="0">
                <a:latin typeface="+mj-lt"/>
                <a:ea typeface="Times New Roman" panose="02020603050405020304" pitchFamily="18" charset="0"/>
              </a:rPr>
            </a:br>
            <a:endParaRPr lang="fr-BE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6047259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0D6F9F-73B1-E5BA-C954-1F7EBC5D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28502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onclusion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3B38B59B-8C5E-B3F7-9363-520BF7EA1874}"/>
              </a:ext>
            </a:extLst>
          </p:cNvPr>
          <p:cNvSpPr txBox="1"/>
          <p:nvPr/>
        </p:nvSpPr>
        <p:spPr>
          <a:xfrm>
            <a:off x="1344655" y="2035255"/>
            <a:ext cx="6763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  <a:sym typeface="Wingdings" panose="05000000000000000000" pitchFamily="2" charset="2"/>
              </a:rPr>
              <a:t>Expérience enrichissante.</a:t>
            </a:r>
          </a:p>
          <a:p>
            <a:pPr marL="285750" indent="-285750">
              <a:buFontTx/>
              <a:buChar char="-"/>
            </a:pPr>
            <a:endParaRPr lang="fr-FR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  <a:sym typeface="Wingdings" panose="05000000000000000000" pitchFamily="2" charset="2"/>
              </a:rPr>
              <a:t>Projet concret.</a:t>
            </a:r>
          </a:p>
          <a:p>
            <a:endParaRPr lang="fr-FR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  <a:sym typeface="Wingdings" panose="05000000000000000000" pitchFamily="2" charset="2"/>
              </a:rPr>
              <a:t>Equipe dynamique.</a:t>
            </a:r>
          </a:p>
          <a:p>
            <a:endParaRPr lang="fr-FR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  <a:sym typeface="Wingdings" panose="05000000000000000000" pitchFamily="2" charset="2"/>
              </a:rPr>
              <a:t>Importance des limites.</a:t>
            </a:r>
          </a:p>
          <a:p>
            <a:endParaRPr lang="fr-FR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  <a:sym typeface="Wingdings" panose="05000000000000000000" pitchFamily="2" charset="2"/>
              </a:rPr>
              <a:t>Formation continue.</a:t>
            </a:r>
          </a:p>
        </p:txBody>
      </p:sp>
    </p:spTree>
    <p:extLst>
      <p:ext uri="{BB962C8B-B14F-4D97-AF65-F5344CB8AC3E}">
        <p14:creationId xmlns:p14="http://schemas.microsoft.com/office/powerpoint/2010/main" val="2864939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0D6F9F-73B1-E5BA-C954-1F7EBC5D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28502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BE" sz="3200" dirty="0">
                <a:solidFill>
                  <a:srgbClr val="C00000"/>
                </a:solidFill>
              </a:rPr>
              <a:t>R</a:t>
            </a:r>
            <a:r>
              <a:rPr lang="fr-BE" sz="3200" dirty="0">
                <a:solidFill>
                  <a:schemeClr val="bg1"/>
                </a:solidFill>
              </a:rPr>
              <a:t>emerciement</a:t>
            </a:r>
            <a:endParaRPr lang="fr-BE" sz="3200" b="0" i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3B38B59B-8C5E-B3F7-9363-520BF7EA1874}"/>
              </a:ext>
            </a:extLst>
          </p:cNvPr>
          <p:cNvSpPr txBox="1"/>
          <p:nvPr/>
        </p:nvSpPr>
        <p:spPr>
          <a:xfrm>
            <a:off x="801996" y="1934602"/>
            <a:ext cx="67632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  <a:sym typeface="Wingdings" panose="05000000000000000000" pitchFamily="2" charset="2"/>
              </a:rPr>
              <a:t>L’institut des carrières commerciale de m’avoir donné la possibilité de faire mon cursus.</a:t>
            </a:r>
          </a:p>
          <a:p>
            <a:pPr marL="285750" indent="-285750">
              <a:buFontTx/>
              <a:buChar char="-"/>
            </a:pPr>
            <a:endParaRPr lang="fr-FR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  <a:sym typeface="Wingdings" panose="05000000000000000000" pitchFamily="2" charset="2"/>
              </a:rPr>
              <a:t>Monsieur </a:t>
            </a:r>
            <a:r>
              <a:rPr lang="fr-FR" dirty="0" err="1">
                <a:latin typeface="+mj-lt"/>
                <a:sym typeface="Wingdings" panose="05000000000000000000" pitchFamily="2" charset="2"/>
              </a:rPr>
              <a:t>Cedryc</a:t>
            </a:r>
            <a:r>
              <a:rPr lang="fr-FR" dirty="0">
                <a:latin typeface="+mj-lt"/>
                <a:sym typeface="Wingdings" panose="05000000000000000000" pitchFamily="2" charset="2"/>
              </a:rPr>
              <a:t> Ruth pour l’apprentissage continu en la matière de développement.</a:t>
            </a:r>
          </a:p>
          <a:p>
            <a:endParaRPr lang="fr-FR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  <a:sym typeface="Wingdings" panose="05000000000000000000" pitchFamily="2" charset="2"/>
              </a:rPr>
              <a:t>L’équipe administrative pour sa rapidité et son efficacité.</a:t>
            </a:r>
          </a:p>
          <a:p>
            <a:endParaRPr lang="fr-FR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  <a:sym typeface="Wingdings" panose="05000000000000000000" pitchFamily="2" charset="2"/>
              </a:rPr>
              <a:t>Madame VANCRAYENEST pour son aide à la rédaction.</a:t>
            </a:r>
          </a:p>
          <a:p>
            <a:endParaRPr lang="fr-FR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  <a:sym typeface="Wingdings" panose="05000000000000000000" pitchFamily="2" charset="2"/>
              </a:rPr>
              <a:t>Ma famille pour son soutien.</a:t>
            </a:r>
          </a:p>
        </p:txBody>
      </p:sp>
    </p:spTree>
    <p:extLst>
      <p:ext uri="{BB962C8B-B14F-4D97-AF65-F5344CB8AC3E}">
        <p14:creationId xmlns:p14="http://schemas.microsoft.com/office/powerpoint/2010/main" val="161235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8465C-2D20-A5E6-8920-E042A84F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 Présentation générale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858996-EAE4-960E-0C77-B304F8FD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17373" cy="398391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fr-FR" dirty="0" err="1"/>
              <a:t>Tereya</a:t>
            </a:r>
            <a:r>
              <a:rPr lang="fr-FR" dirty="0"/>
              <a:t> Consulting a été fondée le 03/03/2020 par  </a:t>
            </a:r>
            <a:r>
              <a:rPr lang="fr-FR" dirty="0" err="1"/>
              <a:t>Nyati</a:t>
            </a:r>
            <a:r>
              <a:rPr lang="fr-FR" dirty="0"/>
              <a:t> </a:t>
            </a:r>
            <a:r>
              <a:rPr lang="fr-FR" dirty="0" err="1"/>
              <a:t>Panzu</a:t>
            </a:r>
            <a:r>
              <a:rPr lang="fr-FR" dirty="0"/>
              <a:t> Romy directeur et chef de projet.</a:t>
            </a:r>
            <a:endParaRPr lang="en-US" dirty="0"/>
          </a:p>
          <a:p>
            <a:pPr lvl="0">
              <a:lnSpc>
                <a:spcPct val="150000"/>
              </a:lnSpc>
            </a:pPr>
            <a:endParaRPr lang="fr-FR" dirty="0"/>
          </a:p>
          <a:p>
            <a:r>
              <a:rPr lang="fr-BE" dirty="0"/>
              <a:t>Emploie trois développeurs Web.</a:t>
            </a:r>
          </a:p>
          <a:p>
            <a:endParaRPr lang="fr-BE" dirty="0"/>
          </a:p>
          <a:p>
            <a:r>
              <a:rPr lang="fr-FR" dirty="0" err="1"/>
              <a:t>Tereya</a:t>
            </a:r>
            <a:r>
              <a:rPr lang="fr-FR" dirty="0"/>
              <a:t> Consulting se spécialise dans la solution software pour ses clients avec la plateforme </a:t>
            </a:r>
            <a:r>
              <a:rPr lang="fr-FR" dirty="0" err="1"/>
              <a:t>ServiceNow</a:t>
            </a:r>
            <a:r>
              <a:rPr lang="fr-FR" dirty="0"/>
              <a:t>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8709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8465C-2D20-A5E6-8920-E042A84F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de l’équipe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858996-EAE4-960E-0C77-B304F8FD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17373" cy="3983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err="1"/>
              <a:t>Tereya</a:t>
            </a:r>
            <a:r>
              <a:rPr lang="fr-FR" dirty="0"/>
              <a:t> consulting engage ses développeurs sur deux critères obligatoires : </a:t>
            </a:r>
            <a:br>
              <a:rPr lang="fr-FR" dirty="0"/>
            </a:br>
            <a:r>
              <a:rPr lang="fr-FR" dirty="0"/>
              <a:t>-Certifications </a:t>
            </a:r>
            <a:r>
              <a:rPr lang="fr-FR" dirty="0" err="1"/>
              <a:t>ServiceNow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- Compétence en Javascript.</a:t>
            </a:r>
            <a:br>
              <a:rPr lang="fr-FR" dirty="0"/>
            </a:br>
            <a:endParaRPr lang="fr-FR" dirty="0"/>
          </a:p>
          <a:p>
            <a:r>
              <a:rPr lang="fr-BE" dirty="0"/>
              <a:t>Chaque développeur peut être amené à travailler pour un client différent.</a:t>
            </a:r>
          </a:p>
          <a:p>
            <a:endParaRPr lang="fr-BE" dirty="0"/>
          </a:p>
          <a:p>
            <a:r>
              <a:rPr lang="fr-BE" dirty="0"/>
              <a:t>Chaque étape du développement doit être validé par le chef </a:t>
            </a:r>
            <a:r>
              <a:rPr lang="fr-BE"/>
              <a:t>de projet.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      </a:t>
            </a:r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1579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8465C-2D20-A5E6-8920-E042A84F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 </a:t>
            </a:r>
            <a:r>
              <a:rPr lang="fr-FR" dirty="0" err="1"/>
              <a:t>ServiceNow</a:t>
            </a:r>
            <a:r>
              <a:rPr lang="fr-FR" dirty="0"/>
              <a:t> c’est quoi?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858996-EAE4-960E-0C77-B304F8FD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26" y="2392006"/>
            <a:ext cx="10738466" cy="398391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fr-BE" dirty="0"/>
              <a:t>ITSM (IT Service Management).</a:t>
            </a:r>
            <a:endParaRPr lang="fr-FR" dirty="0"/>
          </a:p>
          <a:p>
            <a:r>
              <a:rPr lang="fr-FR" dirty="0"/>
              <a:t>Mise en place d’applications de gestion des tâches dans le cloud.</a:t>
            </a:r>
            <a:endParaRPr lang="fr-BE" dirty="0"/>
          </a:p>
          <a:p>
            <a:r>
              <a:rPr lang="fr-FR" dirty="0" err="1"/>
              <a:t>Tereya</a:t>
            </a:r>
            <a:r>
              <a:rPr lang="fr-FR" dirty="0"/>
              <a:t> Consulting se spécialise dans la solution software pour ses clients avec  </a:t>
            </a:r>
            <a:r>
              <a:rPr lang="fr-FR" dirty="0" err="1"/>
              <a:t>ServiceNow</a:t>
            </a:r>
            <a:r>
              <a:rPr lang="fr-FR" dirty="0"/>
              <a:t> </a:t>
            </a:r>
            <a:r>
              <a:rPr lang="fr-FR" dirty="0" err="1"/>
              <a:t>Developpers</a:t>
            </a:r>
            <a:r>
              <a:rPr lang="fr-FR" dirty="0"/>
              <a:t>.</a:t>
            </a:r>
          </a:p>
          <a:p>
            <a:r>
              <a:rPr lang="fr-FR" dirty="0"/>
              <a:t>Automatisation des processus et des flux de travail entre les différents départements d’une entreprise.</a:t>
            </a:r>
            <a:endParaRPr lang="fr-BE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679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8465C-2D20-A5E6-8920-E042A84F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3.4 Intégration à l’équipe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858996-EAE4-960E-0C77-B304F8FD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endParaRPr lang="fr-FR" dirty="0"/>
          </a:p>
          <a:p>
            <a:pPr lvl="0">
              <a:lnSpc>
                <a:spcPct val="150000"/>
              </a:lnSpc>
            </a:pP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0307BEC-3071-5862-D225-B55920AB2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88837"/>
              </p:ext>
            </p:extLst>
          </p:nvPr>
        </p:nvGraphicFramePr>
        <p:xfrm>
          <a:off x="2600520" y="2472418"/>
          <a:ext cx="6667500" cy="443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48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5A09D-6C63-D441-B5C4-1253398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BE" dirty="0">
                <a:effectLst/>
                <a:ea typeface="Times New Roman" panose="02020603050405020304" pitchFamily="18" charset="0"/>
              </a:rPr>
              <a:t>Fonction occupée</a:t>
            </a:r>
            <a:endParaRPr lang="en-US" sz="6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043554-31D9-8382-6A91-3291BC3DF5E5}"/>
              </a:ext>
            </a:extLst>
          </p:cNvPr>
          <p:cNvSpPr txBox="1"/>
          <p:nvPr/>
        </p:nvSpPr>
        <p:spPr>
          <a:xfrm>
            <a:off x="2531486" y="2609263"/>
            <a:ext cx="6400800" cy="4348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41418E-1B40-5408-AD9C-C7B4ED89FC8F}"/>
              </a:ext>
            </a:extLst>
          </p:cNvPr>
          <p:cNvSpPr txBox="1"/>
          <p:nvPr/>
        </p:nvSpPr>
        <p:spPr>
          <a:xfrm>
            <a:off x="1154954" y="2452988"/>
            <a:ext cx="1044406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Développement d ’application destinée à gérer les congés des employés d’une entreprise.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Création de la base de données.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Définition des tables.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Développement de la page de connexion en Javascript via la librairie </a:t>
            </a:r>
            <a:r>
              <a:rPr lang="fr-FR" dirty="0" err="1"/>
              <a:t>ServiceManagement</a:t>
            </a:r>
            <a:r>
              <a:rPr lang="fr-F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37047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5A09D-6C63-D441-B5C4-1253398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Infrastructure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043554-31D9-8382-6A91-3291BC3DF5E5}"/>
              </a:ext>
            </a:extLst>
          </p:cNvPr>
          <p:cNvSpPr txBox="1"/>
          <p:nvPr/>
        </p:nvSpPr>
        <p:spPr>
          <a:xfrm>
            <a:off x="2819333" y="2230582"/>
            <a:ext cx="6397313" cy="4961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B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ServiceNow</a:t>
            </a:r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la librairie </a:t>
            </a:r>
            <a:r>
              <a:rPr lang="fr-B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developpers</a:t>
            </a:r>
            <a:endParaRPr lang="fr-B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Langage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compatible ServiceNow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9037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5A09D-6C63-D441-B5C4-1253398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309" y="1041762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BE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Consignes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043554-31D9-8382-6A91-3291BC3DF5E5}"/>
              </a:ext>
            </a:extLst>
          </p:cNvPr>
          <p:cNvSpPr txBox="1"/>
          <p:nvPr/>
        </p:nvSpPr>
        <p:spPr>
          <a:xfrm>
            <a:off x="1057470" y="2587691"/>
            <a:ext cx="10077060" cy="440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Création d’une page de connexion avec l’outil </a:t>
            </a:r>
            <a:r>
              <a:rPr lang="fr-B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ServiceNow</a:t>
            </a:r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Studio.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fr-B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Langage utilisé : HTML/CSS/javascript en générant un </a:t>
            </a:r>
            <a:r>
              <a:rPr lang="fr-B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template</a:t>
            </a:r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avec </a:t>
            </a:r>
            <a:r>
              <a:rPr lang="fr-B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ServiceNow</a:t>
            </a:r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Studio.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fr-B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Tests fonctionnels sur la page de connexion.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fr-B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Pouvoir ouvrir la page de connexion sur n’importe quelle navigateur web (</a:t>
            </a:r>
            <a:r>
              <a:rPr lang="fr-BE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Firefox,Google</a:t>
            </a:r>
            <a:r>
              <a:rPr lang="fr-B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Chrome…).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fr-B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fr-B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fr-B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75259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3419</TotalTime>
  <Words>1101</Words>
  <Application>Microsoft Office PowerPoint</Application>
  <PresentationFormat>Grand écran</PresentationFormat>
  <Paragraphs>245</Paragraphs>
  <Slides>23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Times New Roman</vt:lpstr>
      <vt:lpstr>Wingdings</vt:lpstr>
      <vt:lpstr>Wingdings 3</vt:lpstr>
      <vt:lpstr>Salle d’ions</vt:lpstr>
      <vt:lpstr>Rapport de stage Tereya consulting SRL   développeur web  2023-2024 </vt:lpstr>
      <vt:lpstr>Introduction</vt:lpstr>
      <vt:lpstr> Présentation générale</vt:lpstr>
      <vt:lpstr>Présentation de l’équipe</vt:lpstr>
      <vt:lpstr> ServiceNow c’est quoi?</vt:lpstr>
      <vt:lpstr>3.4 Intégration à l’équipe</vt:lpstr>
      <vt:lpstr>Fonction occupée</vt:lpstr>
      <vt:lpstr>Infrastructure</vt:lpstr>
      <vt:lpstr>Consignes</vt:lpstr>
      <vt:lpstr>Méthode de conduite du projet</vt:lpstr>
      <vt:lpstr> Présentation des ressources</vt:lpstr>
      <vt:lpstr>Sécurité</vt:lpstr>
      <vt:lpstr> Sécurité</vt:lpstr>
      <vt:lpstr>Techniques et méthodes de sécurisation des développements</vt:lpstr>
      <vt:lpstr>Avantages et inconvénients des procédures</vt:lpstr>
      <vt:lpstr>Forces et faiblesses du service</vt:lpstr>
      <vt:lpstr>Opportunités et menaces sur le marché</vt:lpstr>
      <vt:lpstr>Contribution à l’entreprise</vt:lpstr>
      <vt:lpstr>Réflexion sur le métier</vt:lpstr>
      <vt:lpstr>Liens avec les cours suivis à l’ICC</vt:lpstr>
      <vt:lpstr>Plan d’auto-formation</vt:lpstr>
      <vt:lpstr>Conclusion</vt:lpstr>
      <vt:lpstr>Remerciement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 L’intelligence artificielle dans les algorithmes de Google : Quelle(s) influence(s) pour le SEO ? » </dc:title>
  <dc:creator>bolterysvalerie1988@outlook.com</dc:creator>
  <cp:lastModifiedBy>Soufiane MEFTAH</cp:lastModifiedBy>
  <cp:revision>264</cp:revision>
  <dcterms:created xsi:type="dcterms:W3CDTF">2023-05-21T09:19:10Z</dcterms:created>
  <dcterms:modified xsi:type="dcterms:W3CDTF">2024-05-16T14:22:12Z</dcterms:modified>
</cp:coreProperties>
</file>