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11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9.png"/><Relationship Id="rId8" Type="http://schemas.openxmlformats.org/officeDocument/2006/relationships/image" Target="../media/image10.sv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9.png"/><Relationship Id="rId8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BB324-EACD-438B-96E5-DE51E8C5500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BF2C7A-547E-413E-B3F7-FE0729847B02}">
      <dgm:prSet/>
      <dgm:spPr/>
      <dgm:t>
        <a:bodyPr/>
        <a:lstStyle/>
        <a:p>
          <a:r>
            <a:rPr lang="en-US" dirty="0"/>
            <a:t>Fondée en 2020</a:t>
          </a:r>
        </a:p>
      </dgm:t>
    </dgm:pt>
    <dgm:pt modelId="{FABBAADB-5580-4255-81DD-7178E3D97A9F}" type="parTrans" cxnId="{B5E3D06E-D0A8-473A-8C9E-7131EEF4EC69}">
      <dgm:prSet/>
      <dgm:spPr/>
      <dgm:t>
        <a:bodyPr/>
        <a:lstStyle/>
        <a:p>
          <a:endParaRPr lang="en-US"/>
        </a:p>
      </dgm:t>
    </dgm:pt>
    <dgm:pt modelId="{C97693E6-B1A4-4B7F-BB31-055735798695}" type="sibTrans" cxnId="{B5E3D06E-D0A8-473A-8C9E-7131EEF4EC69}">
      <dgm:prSet/>
      <dgm:spPr/>
      <dgm:t>
        <a:bodyPr/>
        <a:lstStyle/>
        <a:p>
          <a:endParaRPr lang="en-US"/>
        </a:p>
      </dgm:t>
    </dgm:pt>
    <dgm:pt modelId="{224D0C6E-DC91-450D-8D1F-D752B9D7A16C}">
      <dgm:prSet/>
      <dgm:spPr/>
      <dgm:t>
        <a:bodyPr/>
        <a:lstStyle/>
        <a:p>
          <a:r>
            <a:rPr lang="en-US" dirty="0"/>
            <a:t>Spécialisée dans le development web</a:t>
          </a:r>
        </a:p>
      </dgm:t>
    </dgm:pt>
    <dgm:pt modelId="{A127AD23-358C-4D6E-B508-05F79AE3E990}" type="parTrans" cxnId="{BE825068-258F-46D3-8037-870307F66AAC}">
      <dgm:prSet/>
      <dgm:spPr/>
      <dgm:t>
        <a:bodyPr/>
        <a:lstStyle/>
        <a:p>
          <a:endParaRPr lang="en-US"/>
        </a:p>
      </dgm:t>
    </dgm:pt>
    <dgm:pt modelId="{8B565364-2A29-473C-93A0-8EB2664498EB}" type="sibTrans" cxnId="{BE825068-258F-46D3-8037-870307F66AAC}">
      <dgm:prSet/>
      <dgm:spPr/>
      <dgm:t>
        <a:bodyPr/>
        <a:lstStyle/>
        <a:p>
          <a:endParaRPr lang="en-US"/>
        </a:p>
      </dgm:t>
    </dgm:pt>
    <dgm:pt modelId="{4D668B83-8109-49AD-9713-6DBDFCAEA9BB}">
      <dgm:prSet custT="1"/>
      <dgm:spPr/>
      <dgm:t>
        <a:bodyPr/>
        <a:lstStyle/>
        <a:p>
          <a:r>
            <a:rPr lang="en-US" sz="2000" dirty="0"/>
            <a:t>ServiceNow</a:t>
          </a:r>
        </a:p>
      </dgm:t>
    </dgm:pt>
    <dgm:pt modelId="{9EF4DCAF-CDA6-43B8-A4ED-0AE1958010FB}" type="parTrans" cxnId="{B9A5E7FC-928E-4C42-AAF9-6D8F5FA55428}">
      <dgm:prSet/>
      <dgm:spPr/>
      <dgm:t>
        <a:bodyPr/>
        <a:lstStyle/>
        <a:p>
          <a:endParaRPr lang="en-US"/>
        </a:p>
      </dgm:t>
    </dgm:pt>
    <dgm:pt modelId="{8C209A93-6A04-414E-B5F7-2EE8CF20733E}" type="sibTrans" cxnId="{B9A5E7FC-928E-4C42-AAF9-6D8F5FA55428}">
      <dgm:prSet/>
      <dgm:spPr/>
      <dgm:t>
        <a:bodyPr/>
        <a:lstStyle/>
        <a:p>
          <a:endParaRPr lang="en-US"/>
        </a:p>
      </dgm:t>
    </dgm:pt>
    <dgm:pt modelId="{DD74EA15-DBDC-4506-9B42-6940591AF85E}">
      <dgm:prSet/>
      <dgm:spPr/>
      <dgm:t>
        <a:bodyPr/>
        <a:lstStyle/>
        <a:p>
          <a:r>
            <a:rPr lang="en-US" dirty="0"/>
            <a:t>consultant</a:t>
          </a:r>
        </a:p>
      </dgm:t>
    </dgm:pt>
    <dgm:pt modelId="{F60BD9ED-96D5-4BB7-9F72-B28C040BA7D4}" type="parTrans" cxnId="{3285280E-F804-4B08-B032-EE7195870956}">
      <dgm:prSet/>
      <dgm:spPr/>
      <dgm:t>
        <a:bodyPr/>
        <a:lstStyle/>
        <a:p>
          <a:endParaRPr lang="en-US"/>
        </a:p>
      </dgm:t>
    </dgm:pt>
    <dgm:pt modelId="{BAE6C9B7-4E75-4EDF-82BF-80675D06AB62}" type="sibTrans" cxnId="{3285280E-F804-4B08-B032-EE7195870956}">
      <dgm:prSet/>
      <dgm:spPr/>
      <dgm:t>
        <a:bodyPr/>
        <a:lstStyle/>
        <a:p>
          <a:endParaRPr lang="en-US"/>
        </a:p>
      </dgm:t>
    </dgm:pt>
    <dgm:pt modelId="{CE9E5FE0-3566-48AC-86D7-62212490BC86}" type="pres">
      <dgm:prSet presAssocID="{092BB324-EACD-438B-96E5-DE51E8C55008}" presName="root" presStyleCnt="0">
        <dgm:presLayoutVars>
          <dgm:dir/>
          <dgm:resizeHandles val="exact"/>
        </dgm:presLayoutVars>
      </dgm:prSet>
      <dgm:spPr/>
    </dgm:pt>
    <dgm:pt modelId="{12D2925D-7236-41B4-85D8-A9582E044CE6}" type="pres">
      <dgm:prSet presAssocID="{092BB324-EACD-438B-96E5-DE51E8C55008}" presName="container" presStyleCnt="0">
        <dgm:presLayoutVars>
          <dgm:dir/>
          <dgm:resizeHandles val="exact"/>
        </dgm:presLayoutVars>
      </dgm:prSet>
      <dgm:spPr/>
    </dgm:pt>
    <dgm:pt modelId="{92BF8EBE-7562-4394-836D-509C2744812F}" type="pres">
      <dgm:prSet presAssocID="{10BF2C7A-547E-413E-B3F7-FE0729847B02}" presName="compNode" presStyleCnt="0"/>
      <dgm:spPr/>
    </dgm:pt>
    <dgm:pt modelId="{2D159CE9-155B-4913-89AA-8BA961CE0B83}" type="pres">
      <dgm:prSet presAssocID="{10BF2C7A-547E-413E-B3F7-FE0729847B02}" presName="iconBgRect" presStyleLbl="bgShp" presStyleIdx="0" presStyleCnt="4"/>
      <dgm:spPr/>
    </dgm:pt>
    <dgm:pt modelId="{922A9A01-3CC5-44A2-A8D9-D3E837321DFF}" type="pres">
      <dgm:prSet presAssocID="{10BF2C7A-547E-413E-B3F7-FE0729847B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sée"/>
        </a:ext>
      </dgm:extLst>
    </dgm:pt>
    <dgm:pt modelId="{0A504B34-6FE8-4168-ACE7-FB0357ACC3C3}" type="pres">
      <dgm:prSet presAssocID="{10BF2C7A-547E-413E-B3F7-FE0729847B02}" presName="spaceRect" presStyleCnt="0"/>
      <dgm:spPr/>
    </dgm:pt>
    <dgm:pt modelId="{8B7363C0-4B2D-4EF2-84C1-D5351CEECE1E}" type="pres">
      <dgm:prSet presAssocID="{10BF2C7A-547E-413E-B3F7-FE0729847B02}" presName="textRect" presStyleLbl="revTx" presStyleIdx="0" presStyleCnt="4">
        <dgm:presLayoutVars>
          <dgm:chMax val="1"/>
          <dgm:chPref val="1"/>
        </dgm:presLayoutVars>
      </dgm:prSet>
      <dgm:spPr/>
    </dgm:pt>
    <dgm:pt modelId="{CE3DB7C4-3A45-4938-9431-4FACE0F2DC16}" type="pres">
      <dgm:prSet presAssocID="{C97693E6-B1A4-4B7F-BB31-055735798695}" presName="sibTrans" presStyleLbl="sibTrans2D1" presStyleIdx="0" presStyleCnt="0"/>
      <dgm:spPr/>
    </dgm:pt>
    <dgm:pt modelId="{59204D76-04FC-4256-81C7-182D764A307F}" type="pres">
      <dgm:prSet presAssocID="{224D0C6E-DC91-450D-8D1F-D752B9D7A16C}" presName="compNode" presStyleCnt="0"/>
      <dgm:spPr/>
    </dgm:pt>
    <dgm:pt modelId="{5A4DCA54-7746-4192-B8CC-60744D2AA318}" type="pres">
      <dgm:prSet presAssocID="{224D0C6E-DC91-450D-8D1F-D752B9D7A16C}" presName="iconBgRect" presStyleLbl="bgShp" presStyleIdx="1" presStyleCnt="4"/>
      <dgm:spPr/>
    </dgm:pt>
    <dgm:pt modelId="{5AA1B7F4-420F-4F81-A009-30244CE7660B}" type="pres">
      <dgm:prSet presAssocID="{224D0C6E-DC91-450D-8D1F-D752B9D7A1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E939C657-056E-4E0D-A855-3959E986ED48}" type="pres">
      <dgm:prSet presAssocID="{224D0C6E-DC91-450D-8D1F-D752B9D7A16C}" presName="spaceRect" presStyleCnt="0"/>
      <dgm:spPr/>
    </dgm:pt>
    <dgm:pt modelId="{AFE73652-2687-4F99-8D40-5D27FA79025C}" type="pres">
      <dgm:prSet presAssocID="{224D0C6E-DC91-450D-8D1F-D752B9D7A16C}" presName="textRect" presStyleLbl="revTx" presStyleIdx="1" presStyleCnt="4">
        <dgm:presLayoutVars>
          <dgm:chMax val="1"/>
          <dgm:chPref val="1"/>
        </dgm:presLayoutVars>
      </dgm:prSet>
      <dgm:spPr/>
    </dgm:pt>
    <dgm:pt modelId="{5EA34B12-0162-4BF1-B897-8E3D8CE31317}" type="pres">
      <dgm:prSet presAssocID="{8B565364-2A29-473C-93A0-8EB2664498EB}" presName="sibTrans" presStyleLbl="sibTrans2D1" presStyleIdx="0" presStyleCnt="0"/>
      <dgm:spPr/>
    </dgm:pt>
    <dgm:pt modelId="{492F927C-83F3-49AB-8B0F-3819E29B07F8}" type="pres">
      <dgm:prSet presAssocID="{4D668B83-8109-49AD-9713-6DBDFCAEA9BB}" presName="compNode" presStyleCnt="0"/>
      <dgm:spPr/>
    </dgm:pt>
    <dgm:pt modelId="{7542ADC1-AD49-4CAA-86CA-1A7914FCBC4A}" type="pres">
      <dgm:prSet presAssocID="{4D668B83-8109-49AD-9713-6DBDFCAEA9BB}" presName="iconBgRect" presStyleLbl="bgShp" presStyleIdx="2" presStyleCnt="4"/>
      <dgm:spPr/>
    </dgm:pt>
    <dgm:pt modelId="{E59B0164-5AE4-4686-A419-E695A361103B}" type="pres">
      <dgm:prSet presAssocID="{4D668B83-8109-49AD-9713-6DBDFCAEA9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7F5C8BE-2474-4BE6-9FC7-E10CAF856835}" type="pres">
      <dgm:prSet presAssocID="{4D668B83-8109-49AD-9713-6DBDFCAEA9BB}" presName="spaceRect" presStyleCnt="0"/>
      <dgm:spPr/>
    </dgm:pt>
    <dgm:pt modelId="{DF56C79F-A986-47B8-A25C-B4DEBEB3E7AE}" type="pres">
      <dgm:prSet presAssocID="{4D668B83-8109-49AD-9713-6DBDFCAEA9BB}" presName="textRect" presStyleLbl="revTx" presStyleIdx="2" presStyleCnt="4" custScaleX="99121">
        <dgm:presLayoutVars>
          <dgm:chMax val="1"/>
          <dgm:chPref val="1"/>
        </dgm:presLayoutVars>
      </dgm:prSet>
      <dgm:spPr/>
    </dgm:pt>
    <dgm:pt modelId="{06E9951D-96BB-4C55-9200-87D6D2655CCB}" type="pres">
      <dgm:prSet presAssocID="{8C209A93-6A04-414E-B5F7-2EE8CF20733E}" presName="sibTrans" presStyleLbl="sibTrans2D1" presStyleIdx="0" presStyleCnt="0"/>
      <dgm:spPr/>
    </dgm:pt>
    <dgm:pt modelId="{51A316A3-C7FC-459E-987B-5EE9B497F0C7}" type="pres">
      <dgm:prSet presAssocID="{DD74EA15-DBDC-4506-9B42-6940591AF85E}" presName="compNode" presStyleCnt="0"/>
      <dgm:spPr/>
    </dgm:pt>
    <dgm:pt modelId="{08D3045A-CF78-43EA-9427-AD2EA9D8D92B}" type="pres">
      <dgm:prSet presAssocID="{DD74EA15-DBDC-4506-9B42-6940591AF85E}" presName="iconBgRect" presStyleLbl="bgShp" presStyleIdx="3" presStyleCnt="4"/>
      <dgm:spPr/>
    </dgm:pt>
    <dgm:pt modelId="{C24F3ADE-A3B0-450B-9EB0-0D19F77C2FE6}" type="pres">
      <dgm:prSet presAssocID="{DD74EA15-DBDC-4506-9B42-6940591AF8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EFB0AD3-EF55-416C-BDC9-2363ADA04A92}" type="pres">
      <dgm:prSet presAssocID="{DD74EA15-DBDC-4506-9B42-6940591AF85E}" presName="spaceRect" presStyleCnt="0"/>
      <dgm:spPr/>
    </dgm:pt>
    <dgm:pt modelId="{2AA480BA-9D84-495F-BB9F-FF2581C5F37B}" type="pres">
      <dgm:prSet presAssocID="{DD74EA15-DBDC-4506-9B42-6940591AF8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D8A305-3045-479E-9D13-2349B285AA9E}" type="presOf" srcId="{DD74EA15-DBDC-4506-9B42-6940591AF85E}" destId="{2AA480BA-9D84-495F-BB9F-FF2581C5F37B}" srcOrd="0" destOrd="0" presId="urn:microsoft.com/office/officeart/2018/2/layout/IconCircleList"/>
    <dgm:cxn modelId="{ADA6A00B-6857-4597-80B0-3D07E2539790}" type="presOf" srcId="{8C209A93-6A04-414E-B5F7-2EE8CF20733E}" destId="{06E9951D-96BB-4C55-9200-87D6D2655CCB}" srcOrd="0" destOrd="0" presId="urn:microsoft.com/office/officeart/2018/2/layout/IconCircleList"/>
    <dgm:cxn modelId="{3285280E-F804-4B08-B032-EE7195870956}" srcId="{092BB324-EACD-438B-96E5-DE51E8C55008}" destId="{DD74EA15-DBDC-4506-9B42-6940591AF85E}" srcOrd="3" destOrd="0" parTransId="{F60BD9ED-96D5-4BB7-9F72-B28C040BA7D4}" sibTransId="{BAE6C9B7-4E75-4EDF-82BF-80675D06AB62}"/>
    <dgm:cxn modelId="{B0B5793B-8AA4-47C4-A9AD-5927FD537159}" type="presOf" srcId="{10BF2C7A-547E-413E-B3F7-FE0729847B02}" destId="{8B7363C0-4B2D-4EF2-84C1-D5351CEECE1E}" srcOrd="0" destOrd="0" presId="urn:microsoft.com/office/officeart/2018/2/layout/IconCircleList"/>
    <dgm:cxn modelId="{BE825068-258F-46D3-8037-870307F66AAC}" srcId="{092BB324-EACD-438B-96E5-DE51E8C55008}" destId="{224D0C6E-DC91-450D-8D1F-D752B9D7A16C}" srcOrd="1" destOrd="0" parTransId="{A127AD23-358C-4D6E-B508-05F79AE3E990}" sibTransId="{8B565364-2A29-473C-93A0-8EB2664498EB}"/>
    <dgm:cxn modelId="{D875424A-08AB-41D1-8226-21D8D030F77F}" type="presOf" srcId="{C97693E6-B1A4-4B7F-BB31-055735798695}" destId="{CE3DB7C4-3A45-4938-9431-4FACE0F2DC16}" srcOrd="0" destOrd="0" presId="urn:microsoft.com/office/officeart/2018/2/layout/IconCircleList"/>
    <dgm:cxn modelId="{6880246B-86CA-4D9B-802A-7EE521937BEB}" type="presOf" srcId="{092BB324-EACD-438B-96E5-DE51E8C55008}" destId="{CE9E5FE0-3566-48AC-86D7-62212490BC86}" srcOrd="0" destOrd="0" presId="urn:microsoft.com/office/officeart/2018/2/layout/IconCircleList"/>
    <dgm:cxn modelId="{B5E3D06E-D0A8-473A-8C9E-7131EEF4EC69}" srcId="{092BB324-EACD-438B-96E5-DE51E8C55008}" destId="{10BF2C7A-547E-413E-B3F7-FE0729847B02}" srcOrd="0" destOrd="0" parTransId="{FABBAADB-5580-4255-81DD-7178E3D97A9F}" sibTransId="{C97693E6-B1A4-4B7F-BB31-055735798695}"/>
    <dgm:cxn modelId="{9979C39B-2230-4E72-A5B6-56890F40B510}" type="presOf" srcId="{224D0C6E-DC91-450D-8D1F-D752B9D7A16C}" destId="{AFE73652-2687-4F99-8D40-5D27FA79025C}" srcOrd="0" destOrd="0" presId="urn:microsoft.com/office/officeart/2018/2/layout/IconCircleList"/>
    <dgm:cxn modelId="{95E3A5C5-02ED-4BA7-827B-070C8E0F0327}" type="presOf" srcId="{4D668B83-8109-49AD-9713-6DBDFCAEA9BB}" destId="{DF56C79F-A986-47B8-A25C-B4DEBEB3E7AE}" srcOrd="0" destOrd="0" presId="urn:microsoft.com/office/officeart/2018/2/layout/IconCircleList"/>
    <dgm:cxn modelId="{8435CFEE-0CFE-44B0-A3C1-5D0803E8170C}" type="presOf" srcId="{8B565364-2A29-473C-93A0-8EB2664498EB}" destId="{5EA34B12-0162-4BF1-B897-8E3D8CE31317}" srcOrd="0" destOrd="0" presId="urn:microsoft.com/office/officeart/2018/2/layout/IconCircleList"/>
    <dgm:cxn modelId="{B9A5E7FC-928E-4C42-AAF9-6D8F5FA55428}" srcId="{092BB324-EACD-438B-96E5-DE51E8C55008}" destId="{4D668B83-8109-49AD-9713-6DBDFCAEA9BB}" srcOrd="2" destOrd="0" parTransId="{9EF4DCAF-CDA6-43B8-A4ED-0AE1958010FB}" sibTransId="{8C209A93-6A04-414E-B5F7-2EE8CF20733E}"/>
    <dgm:cxn modelId="{B563AF2A-B34C-429F-8986-7418A0C4A359}" type="presParOf" srcId="{CE9E5FE0-3566-48AC-86D7-62212490BC86}" destId="{12D2925D-7236-41B4-85D8-A9582E044CE6}" srcOrd="0" destOrd="0" presId="urn:microsoft.com/office/officeart/2018/2/layout/IconCircleList"/>
    <dgm:cxn modelId="{29E7F7E3-CAAF-49AB-8FB4-AF117DA39C22}" type="presParOf" srcId="{12D2925D-7236-41B4-85D8-A9582E044CE6}" destId="{92BF8EBE-7562-4394-836D-509C2744812F}" srcOrd="0" destOrd="0" presId="urn:microsoft.com/office/officeart/2018/2/layout/IconCircleList"/>
    <dgm:cxn modelId="{94FEF223-2B19-4C78-86B3-231E58EC0E32}" type="presParOf" srcId="{92BF8EBE-7562-4394-836D-509C2744812F}" destId="{2D159CE9-155B-4913-89AA-8BA961CE0B83}" srcOrd="0" destOrd="0" presId="urn:microsoft.com/office/officeart/2018/2/layout/IconCircleList"/>
    <dgm:cxn modelId="{443367F0-775B-4658-A3B6-FDDA0010052C}" type="presParOf" srcId="{92BF8EBE-7562-4394-836D-509C2744812F}" destId="{922A9A01-3CC5-44A2-A8D9-D3E837321DFF}" srcOrd="1" destOrd="0" presId="urn:microsoft.com/office/officeart/2018/2/layout/IconCircleList"/>
    <dgm:cxn modelId="{1F7F909D-31CE-4790-808B-FED730AF5C0E}" type="presParOf" srcId="{92BF8EBE-7562-4394-836D-509C2744812F}" destId="{0A504B34-6FE8-4168-ACE7-FB0357ACC3C3}" srcOrd="2" destOrd="0" presId="urn:microsoft.com/office/officeart/2018/2/layout/IconCircleList"/>
    <dgm:cxn modelId="{E8612F8A-99F5-4EB6-B5A3-83A5FFDA33A2}" type="presParOf" srcId="{92BF8EBE-7562-4394-836D-509C2744812F}" destId="{8B7363C0-4B2D-4EF2-84C1-D5351CEECE1E}" srcOrd="3" destOrd="0" presId="urn:microsoft.com/office/officeart/2018/2/layout/IconCircleList"/>
    <dgm:cxn modelId="{A3001ED4-3EE9-43F7-B6D0-F93BB94FFB74}" type="presParOf" srcId="{12D2925D-7236-41B4-85D8-A9582E044CE6}" destId="{CE3DB7C4-3A45-4938-9431-4FACE0F2DC16}" srcOrd="1" destOrd="0" presId="urn:microsoft.com/office/officeart/2018/2/layout/IconCircleList"/>
    <dgm:cxn modelId="{6372628C-59E6-4DC3-B474-FF2852E7FF95}" type="presParOf" srcId="{12D2925D-7236-41B4-85D8-A9582E044CE6}" destId="{59204D76-04FC-4256-81C7-182D764A307F}" srcOrd="2" destOrd="0" presId="urn:microsoft.com/office/officeart/2018/2/layout/IconCircleList"/>
    <dgm:cxn modelId="{8EB779C3-5F27-4B47-BF2C-F160910AA0BF}" type="presParOf" srcId="{59204D76-04FC-4256-81C7-182D764A307F}" destId="{5A4DCA54-7746-4192-B8CC-60744D2AA318}" srcOrd="0" destOrd="0" presId="urn:microsoft.com/office/officeart/2018/2/layout/IconCircleList"/>
    <dgm:cxn modelId="{87E890C7-5F71-45AB-A358-3BDE5ED4CD78}" type="presParOf" srcId="{59204D76-04FC-4256-81C7-182D764A307F}" destId="{5AA1B7F4-420F-4F81-A009-30244CE7660B}" srcOrd="1" destOrd="0" presId="urn:microsoft.com/office/officeart/2018/2/layout/IconCircleList"/>
    <dgm:cxn modelId="{198739DA-6497-4F79-BEFE-3930EE4CD68B}" type="presParOf" srcId="{59204D76-04FC-4256-81C7-182D764A307F}" destId="{E939C657-056E-4E0D-A855-3959E986ED48}" srcOrd="2" destOrd="0" presId="urn:microsoft.com/office/officeart/2018/2/layout/IconCircleList"/>
    <dgm:cxn modelId="{1ED5BD01-7323-44EB-845D-D05288A36349}" type="presParOf" srcId="{59204D76-04FC-4256-81C7-182D764A307F}" destId="{AFE73652-2687-4F99-8D40-5D27FA79025C}" srcOrd="3" destOrd="0" presId="urn:microsoft.com/office/officeart/2018/2/layout/IconCircleList"/>
    <dgm:cxn modelId="{6238FCCB-4795-4E10-9953-D1B140881B86}" type="presParOf" srcId="{12D2925D-7236-41B4-85D8-A9582E044CE6}" destId="{5EA34B12-0162-4BF1-B897-8E3D8CE31317}" srcOrd="3" destOrd="0" presId="urn:microsoft.com/office/officeart/2018/2/layout/IconCircleList"/>
    <dgm:cxn modelId="{62468686-6A5F-46B1-9C81-9836EF1A6D60}" type="presParOf" srcId="{12D2925D-7236-41B4-85D8-A9582E044CE6}" destId="{492F927C-83F3-49AB-8B0F-3819E29B07F8}" srcOrd="4" destOrd="0" presId="urn:microsoft.com/office/officeart/2018/2/layout/IconCircleList"/>
    <dgm:cxn modelId="{AE4DD3D8-73B6-4EC1-9EDF-287F52DD743A}" type="presParOf" srcId="{492F927C-83F3-49AB-8B0F-3819E29B07F8}" destId="{7542ADC1-AD49-4CAA-86CA-1A7914FCBC4A}" srcOrd="0" destOrd="0" presId="urn:microsoft.com/office/officeart/2018/2/layout/IconCircleList"/>
    <dgm:cxn modelId="{7523D9AB-74D3-4204-98DC-51DDF53799B8}" type="presParOf" srcId="{492F927C-83F3-49AB-8B0F-3819E29B07F8}" destId="{E59B0164-5AE4-4686-A419-E695A361103B}" srcOrd="1" destOrd="0" presId="urn:microsoft.com/office/officeart/2018/2/layout/IconCircleList"/>
    <dgm:cxn modelId="{543B21E3-5E95-4115-98D9-5677B74DFB1F}" type="presParOf" srcId="{492F927C-83F3-49AB-8B0F-3819E29B07F8}" destId="{F7F5C8BE-2474-4BE6-9FC7-E10CAF856835}" srcOrd="2" destOrd="0" presId="urn:microsoft.com/office/officeart/2018/2/layout/IconCircleList"/>
    <dgm:cxn modelId="{74A41EBA-ADF0-45B6-BDC9-0A84B74D836B}" type="presParOf" srcId="{492F927C-83F3-49AB-8B0F-3819E29B07F8}" destId="{DF56C79F-A986-47B8-A25C-B4DEBEB3E7AE}" srcOrd="3" destOrd="0" presId="urn:microsoft.com/office/officeart/2018/2/layout/IconCircleList"/>
    <dgm:cxn modelId="{15E4F0DC-F97D-4BC8-A9E0-1A5D175BE853}" type="presParOf" srcId="{12D2925D-7236-41B4-85D8-A9582E044CE6}" destId="{06E9951D-96BB-4C55-9200-87D6D2655CCB}" srcOrd="5" destOrd="0" presId="urn:microsoft.com/office/officeart/2018/2/layout/IconCircleList"/>
    <dgm:cxn modelId="{2B713FF0-522B-4CAE-A5FE-71C458523E1C}" type="presParOf" srcId="{12D2925D-7236-41B4-85D8-A9582E044CE6}" destId="{51A316A3-C7FC-459E-987B-5EE9B497F0C7}" srcOrd="6" destOrd="0" presId="urn:microsoft.com/office/officeart/2018/2/layout/IconCircleList"/>
    <dgm:cxn modelId="{24C2C5AC-0855-4094-9FE0-03C4EA73ACFA}" type="presParOf" srcId="{51A316A3-C7FC-459E-987B-5EE9B497F0C7}" destId="{08D3045A-CF78-43EA-9427-AD2EA9D8D92B}" srcOrd="0" destOrd="0" presId="urn:microsoft.com/office/officeart/2018/2/layout/IconCircleList"/>
    <dgm:cxn modelId="{2236C8DC-F8E4-429B-9C2B-5E6AA432F6F4}" type="presParOf" srcId="{51A316A3-C7FC-459E-987B-5EE9B497F0C7}" destId="{C24F3ADE-A3B0-450B-9EB0-0D19F77C2FE6}" srcOrd="1" destOrd="0" presId="urn:microsoft.com/office/officeart/2018/2/layout/IconCircleList"/>
    <dgm:cxn modelId="{A9C7D38E-31BA-4F4A-812C-7584D4369869}" type="presParOf" srcId="{51A316A3-C7FC-459E-987B-5EE9B497F0C7}" destId="{5EFB0AD3-EF55-416C-BDC9-2363ADA04A92}" srcOrd="2" destOrd="0" presId="urn:microsoft.com/office/officeart/2018/2/layout/IconCircleList"/>
    <dgm:cxn modelId="{F96C8E73-580A-4CD3-B2BC-37A8A6104703}" type="presParOf" srcId="{51A316A3-C7FC-459E-987B-5EE9B497F0C7}" destId="{2AA480BA-9D84-495F-BB9F-FF2581C5F3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59CE9-155B-4913-89AA-8BA961CE0B83}">
      <dsp:nvSpPr>
        <dsp:cNvPr id="0" name=""/>
        <dsp:cNvSpPr/>
      </dsp:nvSpPr>
      <dsp:spPr>
        <a:xfrm>
          <a:off x="151886" y="388698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A9A01-3CC5-44A2-A8D9-D3E837321DFF}">
      <dsp:nvSpPr>
        <dsp:cNvPr id="0" name=""/>
        <dsp:cNvSpPr/>
      </dsp:nvSpPr>
      <dsp:spPr>
        <a:xfrm>
          <a:off x="363497" y="600308"/>
          <a:ext cx="584448" cy="584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363C0-4B2D-4EF2-84C1-D5351CEECE1E}">
      <dsp:nvSpPr>
        <dsp:cNvPr id="0" name=""/>
        <dsp:cNvSpPr/>
      </dsp:nvSpPr>
      <dsp:spPr>
        <a:xfrm>
          <a:off x="1375485" y="388698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Fondée en 2020</a:t>
          </a:r>
        </a:p>
      </dsp:txBody>
      <dsp:txXfrm>
        <a:off x="1375485" y="388698"/>
        <a:ext cx="2375220" cy="1007669"/>
      </dsp:txXfrm>
    </dsp:sp>
    <dsp:sp modelId="{5A4DCA54-7746-4192-B8CC-60744D2AA318}">
      <dsp:nvSpPr>
        <dsp:cNvPr id="0" name=""/>
        <dsp:cNvSpPr/>
      </dsp:nvSpPr>
      <dsp:spPr>
        <a:xfrm>
          <a:off x="4164569" y="388698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1B7F4-420F-4F81-A009-30244CE7660B}">
      <dsp:nvSpPr>
        <dsp:cNvPr id="0" name=""/>
        <dsp:cNvSpPr/>
      </dsp:nvSpPr>
      <dsp:spPr>
        <a:xfrm>
          <a:off x="4376180" y="600308"/>
          <a:ext cx="584448" cy="584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3652-2687-4F99-8D40-5D27FA79025C}">
      <dsp:nvSpPr>
        <dsp:cNvPr id="0" name=""/>
        <dsp:cNvSpPr/>
      </dsp:nvSpPr>
      <dsp:spPr>
        <a:xfrm>
          <a:off x="5388167" y="388698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Spécialisée dans le development web</a:t>
          </a:r>
        </a:p>
      </dsp:txBody>
      <dsp:txXfrm>
        <a:off x="5388167" y="388698"/>
        <a:ext cx="2375220" cy="1007669"/>
      </dsp:txXfrm>
    </dsp:sp>
    <dsp:sp modelId="{7542ADC1-AD49-4CAA-86CA-1A7914FCBC4A}">
      <dsp:nvSpPr>
        <dsp:cNvPr id="0" name=""/>
        <dsp:cNvSpPr/>
      </dsp:nvSpPr>
      <dsp:spPr>
        <a:xfrm>
          <a:off x="151886" y="1968373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B0164-5AE4-4686-A419-E695A361103B}">
      <dsp:nvSpPr>
        <dsp:cNvPr id="0" name=""/>
        <dsp:cNvSpPr/>
      </dsp:nvSpPr>
      <dsp:spPr>
        <a:xfrm>
          <a:off x="363497" y="2179984"/>
          <a:ext cx="584448" cy="584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C79F-A986-47B8-A25C-B4DEBEB3E7AE}">
      <dsp:nvSpPr>
        <dsp:cNvPr id="0" name=""/>
        <dsp:cNvSpPr/>
      </dsp:nvSpPr>
      <dsp:spPr>
        <a:xfrm>
          <a:off x="1385924" y="1968373"/>
          <a:ext cx="2354342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ServiceNow</a:t>
          </a:r>
        </a:p>
      </dsp:txBody>
      <dsp:txXfrm>
        <a:off x="1385924" y="1968373"/>
        <a:ext cx="2354342" cy="1007669"/>
      </dsp:txXfrm>
    </dsp:sp>
    <dsp:sp modelId="{08D3045A-CF78-43EA-9427-AD2EA9D8D92B}">
      <dsp:nvSpPr>
        <dsp:cNvPr id="0" name=""/>
        <dsp:cNvSpPr/>
      </dsp:nvSpPr>
      <dsp:spPr>
        <a:xfrm>
          <a:off x="4154130" y="1968373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F3ADE-A3B0-450B-9EB0-0D19F77C2FE6}">
      <dsp:nvSpPr>
        <dsp:cNvPr id="0" name=""/>
        <dsp:cNvSpPr/>
      </dsp:nvSpPr>
      <dsp:spPr>
        <a:xfrm>
          <a:off x="4365741" y="2179984"/>
          <a:ext cx="584448" cy="584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80BA-9D84-495F-BB9F-FF2581C5F37B}">
      <dsp:nvSpPr>
        <dsp:cNvPr id="0" name=""/>
        <dsp:cNvSpPr/>
      </dsp:nvSpPr>
      <dsp:spPr>
        <a:xfrm>
          <a:off x="5377728" y="1968373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consultant</a:t>
          </a:r>
        </a:p>
      </dsp:txBody>
      <dsp:txXfrm>
        <a:off x="5377728" y="1968373"/>
        <a:ext cx="2375220" cy="100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9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4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2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67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022" y="2506823"/>
            <a:ext cx="6592966" cy="1212981"/>
          </a:xfrm>
        </p:spPr>
        <p:txBody>
          <a:bodyPr anchor="ctr">
            <a:normAutofit fontScale="90000"/>
          </a:bodyPr>
          <a:lstStyle/>
          <a:p>
            <a:r>
              <a:t>Tereya Consulting SRL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772" y="3894539"/>
            <a:ext cx="2962793" cy="687920"/>
          </a:xfrm>
        </p:spPr>
        <p:txBody>
          <a:bodyPr anchor="ctr">
            <a:normAutofit/>
          </a:bodyPr>
          <a:lstStyle/>
          <a:p>
            <a:r>
              <a:t>Présentation de l'entreprise</a:t>
            </a:r>
          </a:p>
          <a:p/>
          <a:p>
            <a:r>
              <a:t>Fondée en 2020</a:t>
            </a:r>
          </a:p>
          <a:p>
            <a:r>
              <a:t>Spécialisée dans le développement web</a:t>
            </a:r>
          </a:p>
          <a:p>
            <a:r>
              <a:t>ServiceNow</a:t>
            </a:r>
          </a:p>
          <a:p>
            <a:r>
              <a:t>Consultant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40" y="394560"/>
            <a:ext cx="7928998" cy="970450"/>
          </a:xfrm>
        </p:spPr>
        <p:txBody>
          <a:bodyPr>
            <a:normAutofit/>
          </a:bodyPr>
          <a:lstStyle/>
          <a:p>
            <a:r>
              <a:t>Présentation de l'équipe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EA02E-D50E-B99E-DA40-FDBDBEC1D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85088"/>
              </p:ext>
            </p:extLst>
          </p:nvPr>
        </p:nvGraphicFramePr>
        <p:xfrm>
          <a:off x="621223" y="1922400"/>
          <a:ext cx="7915275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19585"/>
            <a:ext cx="7429499" cy="861939"/>
          </a:xfrm>
        </p:spPr>
        <p:txBody>
          <a:bodyPr/>
          <a:lstStyle/>
          <a:p>
            <a:r>
              <a:t>Projet Principal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03035C5-E6F3-C1F7-1C2A-7C5752F9A673}"/>
              </a:ext>
            </a:extLst>
          </p:cNvPr>
          <p:cNvGrpSpPr/>
          <p:nvPr/>
        </p:nvGrpSpPr>
        <p:grpSpPr>
          <a:xfrm>
            <a:off x="723543" y="1810287"/>
            <a:ext cx="7694530" cy="3498092"/>
            <a:chOff x="751425" y="1330408"/>
            <a:chExt cx="7694530" cy="349809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709076D2-1930-F9E7-2A21-9DAD1645A60C}"/>
                </a:ext>
              </a:extLst>
            </p:cNvPr>
            <p:cNvGrpSpPr/>
            <p:nvPr/>
          </p:nvGrpSpPr>
          <p:grpSpPr>
            <a:xfrm>
              <a:off x="3728189" y="1330408"/>
              <a:ext cx="1717482" cy="1134816"/>
              <a:chOff x="3728189" y="1330408"/>
              <a:chExt cx="1717482" cy="113481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8EB19F9-422C-C592-560E-6769E3667BE1}"/>
                  </a:ext>
                </a:extLst>
              </p:cNvPr>
              <p:cNvSpPr txBox="1"/>
              <p:nvPr/>
            </p:nvSpPr>
            <p:spPr>
              <a:xfrm>
                <a:off x="3728189" y="1818893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Chef de projet</a:t>
                </a:r>
              </a:p>
              <a:p>
                <a:pPr algn="ctr"/>
                <a:r>
                  <a:rPr lang="fr-FR" dirty="0"/>
                  <a:t>ROMY</a:t>
                </a:r>
                <a:endParaRPr lang="fr-BE" dirty="0"/>
              </a:p>
            </p:txBody>
          </p:sp>
          <p:pic>
            <p:nvPicPr>
              <p:cNvPr id="1038" name="Picture 14" descr="Chef de projet - Icônes entreprise gratuites">
                <a:extLst>
                  <a:ext uri="{FF2B5EF4-FFF2-40B4-BE49-F238E27FC236}">
                    <a16:creationId xmlns:a16="http://schemas.microsoft.com/office/drawing/2014/main" id="{0415E4C5-4E0D-A589-DEEE-A478B4E61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0690" y="1330408"/>
                <a:ext cx="542620" cy="542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7731E04-814A-7B96-FC4D-878F382A9E5B}"/>
                </a:ext>
              </a:extLst>
            </p:cNvPr>
            <p:cNvGrpSpPr/>
            <p:nvPr/>
          </p:nvGrpSpPr>
          <p:grpSpPr>
            <a:xfrm>
              <a:off x="2713685" y="3060607"/>
              <a:ext cx="1717482" cy="1767893"/>
              <a:chOff x="2713685" y="3060607"/>
              <a:chExt cx="1717482" cy="1767893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2CE145F-876A-D8EC-CF2A-D66D88B61FE2}"/>
                  </a:ext>
                </a:extLst>
              </p:cNvPr>
              <p:cNvSpPr txBox="1"/>
              <p:nvPr/>
            </p:nvSpPr>
            <p:spPr>
              <a:xfrm>
                <a:off x="2713685" y="3628171"/>
                <a:ext cx="1717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Dev Full Stack</a:t>
                </a:r>
              </a:p>
              <a:p>
                <a:pPr algn="ctr"/>
                <a:r>
                  <a:rPr lang="fr-FR" dirty="0"/>
                  <a:t> et Expert ServiceNow</a:t>
                </a:r>
              </a:p>
              <a:p>
                <a:pPr algn="ctr"/>
                <a:r>
                  <a:rPr lang="fr-FR" dirty="0"/>
                  <a:t>ISMAEL</a:t>
                </a:r>
                <a:endParaRPr lang="fr-BE" dirty="0"/>
              </a:p>
            </p:txBody>
          </p:sp>
          <p:pic>
            <p:nvPicPr>
              <p:cNvPr id="1042" name="Picture 18" descr="Développeur - Icônes ordinateur gratuites">
                <a:extLst>
                  <a:ext uri="{FF2B5EF4-FFF2-40B4-BE49-F238E27FC236}">
                    <a16:creationId xmlns:a16="http://schemas.microsoft.com/office/drawing/2014/main" id="{DFC00762-575F-771C-C2C8-E091F91DC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921" y="3060607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9E8AAB0-BD33-9087-8B0B-A1FA32F321EF}"/>
                </a:ext>
              </a:extLst>
            </p:cNvPr>
            <p:cNvGrpSpPr/>
            <p:nvPr/>
          </p:nvGrpSpPr>
          <p:grpSpPr>
            <a:xfrm>
              <a:off x="4712835" y="3060606"/>
              <a:ext cx="1717482" cy="1476354"/>
              <a:chOff x="4712835" y="3060606"/>
              <a:chExt cx="1717482" cy="1476354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2A1EE0-F8B3-0E5B-39FC-71B9420D8413}"/>
                  </a:ext>
                </a:extLst>
              </p:cNvPr>
              <p:cNvSpPr txBox="1"/>
              <p:nvPr/>
            </p:nvSpPr>
            <p:spPr>
              <a:xfrm>
                <a:off x="4712835" y="3613630"/>
                <a:ext cx="17174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HTML &amp; CSS Designer</a:t>
                </a:r>
              </a:p>
              <a:p>
                <a:pPr algn="ctr"/>
                <a:r>
                  <a:rPr lang="fr-FR" dirty="0"/>
                  <a:t>MOATEZ</a:t>
                </a:r>
                <a:endParaRPr lang="fr-BE" dirty="0"/>
              </a:p>
            </p:txBody>
          </p:sp>
          <p:pic>
            <p:nvPicPr>
              <p:cNvPr id="14" name="Picture 18" descr="Développeur - Icônes ordinateur gratuites">
                <a:extLst>
                  <a:ext uri="{FF2B5EF4-FFF2-40B4-BE49-F238E27FC236}">
                    <a16:creationId xmlns:a16="http://schemas.microsoft.com/office/drawing/2014/main" id="{232E2654-C2F5-76BB-49CE-EBF5ABFAE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2692" y="3060606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5A3E89F6-AFCE-66FB-3B0A-D1283DA25718}"/>
                </a:ext>
              </a:extLst>
            </p:cNvPr>
            <p:cNvGrpSpPr/>
            <p:nvPr/>
          </p:nvGrpSpPr>
          <p:grpSpPr>
            <a:xfrm>
              <a:off x="6728473" y="3060605"/>
              <a:ext cx="1717482" cy="1222865"/>
              <a:chOff x="6728473" y="3060605"/>
              <a:chExt cx="1717482" cy="1222865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36342C3-4A68-01DA-F9F9-47F7C0BC5E84}"/>
                  </a:ext>
                </a:extLst>
              </p:cNvPr>
              <p:cNvSpPr txBox="1"/>
              <p:nvPr/>
            </p:nvSpPr>
            <p:spPr>
              <a:xfrm>
                <a:off x="6728473" y="3637139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Expert JS</a:t>
                </a:r>
              </a:p>
              <a:p>
                <a:pPr algn="ctr"/>
                <a:r>
                  <a:rPr lang="fr-FR" dirty="0"/>
                  <a:t>ILIYASS</a:t>
                </a:r>
                <a:endParaRPr lang="fr-BE" dirty="0"/>
              </a:p>
            </p:txBody>
          </p:sp>
          <p:pic>
            <p:nvPicPr>
              <p:cNvPr id="15" name="Picture 18" descr="Développeur - Icônes ordinateur gratuites">
                <a:extLst>
                  <a:ext uri="{FF2B5EF4-FFF2-40B4-BE49-F238E27FC236}">
                    <a16:creationId xmlns:a16="http://schemas.microsoft.com/office/drawing/2014/main" id="{74111E51-78F7-D1DE-DA55-FE4926A071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8330" y="3060605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B63C849E-6C6D-14B8-4B98-02DA5D2FA2F0}"/>
                </a:ext>
              </a:extLst>
            </p:cNvPr>
            <p:cNvGrpSpPr/>
            <p:nvPr/>
          </p:nvGrpSpPr>
          <p:grpSpPr>
            <a:xfrm>
              <a:off x="751425" y="3072585"/>
              <a:ext cx="1717482" cy="1201917"/>
              <a:chOff x="751425" y="3072585"/>
              <a:chExt cx="1717482" cy="120191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612A72-EE80-00A1-5C9B-8ABF267439B6}"/>
                  </a:ext>
                </a:extLst>
              </p:cNvPr>
              <p:cNvSpPr txBox="1"/>
              <p:nvPr/>
            </p:nvSpPr>
            <p:spPr>
              <a:xfrm>
                <a:off x="751425" y="3628171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Stagiaire</a:t>
                </a:r>
              </a:p>
              <a:p>
                <a:pPr algn="ctr"/>
                <a:r>
                  <a:rPr lang="fr-FR" dirty="0"/>
                  <a:t>YASSIN</a:t>
                </a:r>
                <a:endParaRPr lang="fr-BE" dirty="0"/>
              </a:p>
            </p:txBody>
          </p:sp>
          <p:pic>
            <p:nvPicPr>
              <p:cNvPr id="16" name="Picture 20" descr="Stage - Icônes utilisateur gratuites">
                <a:extLst>
                  <a:ext uri="{FF2B5EF4-FFF2-40B4-BE49-F238E27FC236}">
                    <a16:creationId xmlns:a16="http://schemas.microsoft.com/office/drawing/2014/main" id="{ECFF336D-DFC9-59A2-6893-D86228D63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283" y="3072585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627811B-4FFC-DE69-4529-8EB27BE44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426" y="2390414"/>
              <a:ext cx="421415" cy="56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2800150-AD19-41E6-6203-5E35945ED16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120596" y="2142059"/>
              <a:ext cx="1607593" cy="81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C9FAE5C-8839-FE6F-9248-58D1FCCB47CE}"/>
                </a:ext>
              </a:extLst>
            </p:cNvPr>
            <p:cNvCxnSpPr>
              <a:cxnSpLocks/>
            </p:cNvCxnSpPr>
            <p:nvPr/>
          </p:nvCxnSpPr>
          <p:spPr>
            <a:xfrm>
              <a:off x="5085117" y="2315603"/>
              <a:ext cx="397164" cy="638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41D320F-0278-C178-9DAC-41F44CE8E96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445671" y="2142059"/>
              <a:ext cx="1685333" cy="81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Rectangle 1042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44" name="Picture 1043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861939"/>
          </a:xfrm>
        </p:spPr>
        <p:txBody>
          <a:bodyPr/>
          <a:lstStyle/>
          <a:p>
            <a:r>
              <a:t>Mon rôle et mes responsabilités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192" y="3474143"/>
            <a:ext cx="7429499" cy="1624718"/>
          </a:xfrm>
        </p:spPr>
        <p:txBody>
          <a:bodyPr>
            <a:normAutofit fontScale="92500"/>
          </a:bodyPr>
          <a:lstStyle/>
          <a:p>
            <a:r>
              <a:t>Développeur web gestion des accès</a:t>
            </a:r>
          </a:p>
          <a:p>
            <a:r>
              <a:t>Configuration des profils utilisateurs sur ServiceNow</a:t>
            </a:r>
          </a:p>
          <a:p>
            <a:r>
              <a:t>Gestion des permissions</a:t>
            </a:r>
          </a:p>
        </p:txBody>
      </p:sp>
      <p:pic>
        <p:nvPicPr>
          <p:cNvPr id="1028" name="Picture 4" descr="Hopital - Icônes Santé et médecine">
            <a:extLst>
              <a:ext uri="{FF2B5EF4-FFF2-40B4-BE49-F238E27FC236}">
                <a16:creationId xmlns:a16="http://schemas.microsoft.com/office/drawing/2014/main" id="{AC558909-0096-0B29-32BB-73BBDFB3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99" y="1583865"/>
            <a:ext cx="988865" cy="98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risation - Icônes sécurité gratuites">
            <a:extLst>
              <a:ext uri="{FF2B5EF4-FFF2-40B4-BE49-F238E27FC236}">
                <a16:creationId xmlns:a16="http://schemas.microsoft.com/office/drawing/2014/main" id="{3E89F621-0860-BD7D-C185-4B8A5713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17" y="3077869"/>
            <a:ext cx="792547" cy="7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EF8EFAF-EA5B-88E3-4184-D962387B2BC4}"/>
              </a:ext>
            </a:extLst>
          </p:cNvPr>
          <p:cNvSpPr txBox="1"/>
          <p:nvPr/>
        </p:nvSpPr>
        <p:spPr>
          <a:xfrm>
            <a:off x="2832051" y="1916714"/>
            <a:ext cx="5453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Développeur web gestion des accès</a:t>
            </a:r>
          </a:p>
          <a:p>
            <a:r>
              <a:t>Configuration des profils utilisateurs sur ServiceNow</a:t>
            </a:r>
          </a:p>
          <a:p>
            <a:r>
              <a:t>Gestion des permissions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34" name="Picture 103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Méthodologie et outils utilisés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2834278"/>
            <a:ext cx="7429499" cy="1787558"/>
          </a:xfrm>
        </p:spPr>
        <p:txBody>
          <a:bodyPr>
            <a:normAutofit/>
          </a:bodyPr>
          <a:lstStyle/>
          <a:p>
            <a:r>
              <a:t>Méthodologie Scrum : sprints, réunions quotidiennes</a:t>
            </a:r>
          </a:p>
          <a:p>
            <a:r>
              <a:t>Outils : ServiceNow, Visual Studio Code, GitHub, Jira, Confluence</a:t>
            </a:r>
          </a:p>
        </p:txBody>
      </p:sp>
      <p:pic>
        <p:nvPicPr>
          <p:cNvPr id="1026" name="Picture 2" descr="User interface - Icônes utilisateur gratuites">
            <a:extLst>
              <a:ext uri="{FF2B5EF4-FFF2-40B4-BE49-F238E27FC236}">
                <a16:creationId xmlns:a16="http://schemas.microsoft.com/office/drawing/2014/main" id="{C5B522F9-5D29-A422-029F-0CC2901A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78" y="1933723"/>
            <a:ext cx="1335157" cy="13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1026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28" name="Picture 102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et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Complexité des configurations sur ServiceNow</a:t>
            </a:r>
          </a:p>
          <a:p>
            <a:r>
              <a:t>Optimisation des bases de données</a:t>
            </a:r>
          </a:p>
          <a:p>
            <a:r>
              <a:t>Intégration de l'authentification multifactorielle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Bilan du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Acquisition de nouvelles compétences en gestion des accès</a:t>
            </a:r>
          </a:p>
          <a:p>
            <a:r>
              <a:t>Renforcement de la collaboration en équipe</a:t>
            </a:r>
          </a:p>
          <a:p>
            <a:r>
              <a:t>Développement de compétences en sécurité informatique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Expérience enrichissante</a:t>
            </a:r>
          </a:p>
          <a:p>
            <a:r>
              <a:t>Projets futurs en sécurité informatique et développement</a:t>
            </a:r>
          </a:p>
          <a:p>
            <a:r>
              <a:t>Remerciements à Tereya Consulting et à l'ICC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1828800" cy="13716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Expérience</a:t>
            </a:r>
            <a:r>
              <a:rPr dirty="0"/>
              <a:t> </a:t>
            </a:r>
            <a:r>
              <a:rPr dirty="0" err="1"/>
              <a:t>enrichissante</a:t>
            </a:r>
            <a:endParaRPr dirty="0"/>
          </a:p>
          <a:p>
            <a:r>
              <a:rPr dirty="0"/>
              <a:t>- </a:t>
            </a:r>
            <a:r>
              <a:rPr dirty="0" err="1"/>
              <a:t>Projets</a:t>
            </a:r>
            <a:r>
              <a:rPr dirty="0"/>
              <a:t> </a:t>
            </a:r>
            <a:r>
              <a:rPr dirty="0" err="1"/>
              <a:t>futurs</a:t>
            </a:r>
            <a:r>
              <a:rPr dirty="0"/>
              <a:t> en </a:t>
            </a:r>
            <a:r>
              <a:rPr dirty="0" err="1"/>
              <a:t>sécurité</a:t>
            </a:r>
            <a:r>
              <a:rPr dirty="0"/>
              <a:t> </a:t>
            </a:r>
            <a:r>
              <a:rPr dirty="0" err="1"/>
              <a:t>informatique</a:t>
            </a:r>
            <a:r>
              <a:rPr dirty="0"/>
              <a:t> et </a:t>
            </a:r>
            <a:r>
              <a:rPr dirty="0" err="1"/>
              <a:t>développement</a:t>
            </a:r>
            <a:endParaRPr dirty="0"/>
          </a:p>
          <a:p>
            <a:r>
              <a:rPr dirty="0"/>
              <a:t>- </a:t>
            </a:r>
            <a:r>
              <a:rPr dirty="0" err="1"/>
              <a:t>Remerciements</a:t>
            </a:r>
            <a:r>
              <a:rPr dirty="0"/>
              <a:t> à Tereya Consulting et à </a:t>
            </a:r>
            <a:r>
              <a:rPr dirty="0" err="1"/>
              <a:t>l'ICC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Affichage à l'écran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Amasis MT Pro Black</vt:lpstr>
      <vt:lpstr>Arial</vt:lpstr>
      <vt:lpstr>Sylfaen</vt:lpstr>
      <vt:lpstr>Tw Cen MT</vt:lpstr>
      <vt:lpstr>Circuit</vt:lpstr>
      <vt:lpstr>Tereya Consulting SRL</vt:lpstr>
      <vt:lpstr>Présentation de l'entreprise</vt:lpstr>
      <vt:lpstr>Presentation de l’equipe</vt:lpstr>
      <vt:lpstr>Projet Principal</vt:lpstr>
      <vt:lpstr>Mon rôle et mes responsabilités</vt:lpstr>
      <vt:lpstr>Méthodologie et outils utilisés</vt:lpstr>
      <vt:lpstr>Difficultés et solutions</vt:lpstr>
      <vt:lpstr>Bilan du Stage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 - Yassin IALLALEN</dc:title>
  <dc:subject/>
  <dc:creator>yassin iallalen</dc:creator>
  <cp:keywords/>
  <dc:description>generated using python-pptx</dc:description>
  <cp:lastModifiedBy>yassin iallalen</cp:lastModifiedBy>
  <cp:revision>6</cp:revision>
  <dcterms:created xsi:type="dcterms:W3CDTF">2013-01-27T09:14:16Z</dcterms:created>
  <dcterms:modified xsi:type="dcterms:W3CDTF">2024-09-02T14:46:32Z</dcterms:modified>
  <cp:category/>
</cp:coreProperties>
</file>