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 Mono Medium"/>
      <p:regular r:id="rId19"/>
      <p:bold r:id="rId20"/>
      <p:italic r:id="rId21"/>
      <p:boldItalic r:id="rId22"/>
    </p:embeddedFont>
    <p:embeddedFont>
      <p:font typeface="Roboto Mono SemiBold"/>
      <p:regular r:id="rId23"/>
      <p:bold r:id="rId24"/>
      <p:italic r:id="rId25"/>
      <p:boldItalic r:id="rId26"/>
    </p:embeddedFont>
    <p:embeddedFont>
      <p:font typeface="Concert One"/>
      <p:regular r:id="rId27"/>
    </p:embeddedFont>
    <p:embeddedFont>
      <p:font typeface="Coming Soon"/>
      <p:regular r:id="rId28"/>
    </p:embeddedFon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Medium-bold.fntdata"/><Relationship Id="rId22" Type="http://schemas.openxmlformats.org/officeDocument/2006/relationships/font" Target="fonts/RobotoMonoMedium-boldItalic.fntdata"/><Relationship Id="rId21" Type="http://schemas.openxmlformats.org/officeDocument/2006/relationships/font" Target="fonts/RobotoMonoMedium-italic.fntdata"/><Relationship Id="rId24" Type="http://schemas.openxmlformats.org/officeDocument/2006/relationships/font" Target="fonts/RobotoMonoSemiBold-bold.fntdata"/><Relationship Id="rId23" Type="http://schemas.openxmlformats.org/officeDocument/2006/relationships/font" Target="fonts/RobotoMonoSemiBo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SemiBold-boldItalic.fntdata"/><Relationship Id="rId25" Type="http://schemas.openxmlformats.org/officeDocument/2006/relationships/font" Target="fonts/RobotoMonoSemiBold-italic.fntdata"/><Relationship Id="rId28" Type="http://schemas.openxmlformats.org/officeDocument/2006/relationships/font" Target="fonts/ComingSoon-regular.fntdata"/><Relationship Id="rId27" Type="http://schemas.openxmlformats.org/officeDocument/2006/relationships/font" Target="fonts/Concert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MonoMedium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0f44a2d72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100f44a2d72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0f9acf22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00f9acf22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0f44a2d72_2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100f44a2d72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00f44a2d72_2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00f44a2d72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37a0482f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1037a0482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0f44a2d72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100f44a2d72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0f44a2d72_2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100f44a2d72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0f9acf2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0f9acf2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0f44a2d72_2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100f44a2d72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0f9acf22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0f9acf22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0f44a2d72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0f44a2d72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0f44a2d72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00f44a2d72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0f9acf22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00f9acf22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hyperlink" Target="http://bit.ly/2Tynxth" TargetMode="External"/><Relationship Id="rId6" Type="http://schemas.openxmlformats.org/officeDocument/2006/relationships/hyperlink" Target="http://bit.ly/2TyoMsr" TargetMode="External"/><Relationship Id="rId7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300000" dist="19050">
              <a:srgbClr val="000000">
                <a:alpha val="33725"/>
              </a:srgbClr>
            </a:outerShdw>
          </a:effectLst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centages">
  <p:cSld name="BIG_NUMBER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1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635655">
            <a:off x="1848552" y="3058534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1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1903775">
            <a:off x="6763976" y="866659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1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129175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1"/>
          <p:cNvSpPr txBox="1"/>
          <p:nvPr>
            <p:ph type="title"/>
          </p:nvPr>
        </p:nvSpPr>
        <p:spPr>
          <a:xfrm>
            <a:off x="1301450" y="27197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84" name="Google Shape;84;p11"/>
          <p:cNvSpPr txBox="1"/>
          <p:nvPr>
            <p:ph idx="1" type="subTitle"/>
          </p:nvPr>
        </p:nvSpPr>
        <p:spPr>
          <a:xfrm>
            <a:off x="1301450" y="3383388"/>
            <a:ext cx="2101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2" type="title"/>
          </p:nvPr>
        </p:nvSpPr>
        <p:spPr>
          <a:xfrm>
            <a:off x="3521400" y="27197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86" name="Google Shape;86;p11"/>
          <p:cNvSpPr txBox="1"/>
          <p:nvPr>
            <p:ph idx="3" type="subTitle"/>
          </p:nvPr>
        </p:nvSpPr>
        <p:spPr>
          <a:xfrm>
            <a:off x="3521400" y="3383388"/>
            <a:ext cx="2101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4" type="title"/>
          </p:nvPr>
        </p:nvSpPr>
        <p:spPr>
          <a:xfrm>
            <a:off x="5741350" y="27197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88" name="Google Shape;88;p11"/>
          <p:cNvSpPr txBox="1"/>
          <p:nvPr>
            <p:ph idx="5" type="subTitle"/>
          </p:nvPr>
        </p:nvSpPr>
        <p:spPr>
          <a:xfrm>
            <a:off x="5741350" y="3383388"/>
            <a:ext cx="2101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SECTION_TITLE_AND_DESCRIPTION_1_1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6166050" y="1183210"/>
            <a:ext cx="2140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3" name="Google Shape;93;p12"/>
          <p:cNvSpPr txBox="1"/>
          <p:nvPr>
            <p:ph idx="1" type="subTitle"/>
          </p:nvPr>
        </p:nvSpPr>
        <p:spPr>
          <a:xfrm>
            <a:off x="6166050" y="1620375"/>
            <a:ext cx="21402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2" type="title"/>
          </p:nvPr>
        </p:nvSpPr>
        <p:spPr>
          <a:xfrm>
            <a:off x="6166040" y="2678335"/>
            <a:ext cx="2140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5" name="Google Shape;95;p12"/>
          <p:cNvSpPr txBox="1"/>
          <p:nvPr>
            <p:ph idx="3" type="subTitle"/>
          </p:nvPr>
        </p:nvSpPr>
        <p:spPr>
          <a:xfrm>
            <a:off x="6166050" y="3115508"/>
            <a:ext cx="21402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4" type="title"/>
          </p:nvPr>
        </p:nvSpPr>
        <p:spPr>
          <a:xfrm>
            <a:off x="1002325" y="711175"/>
            <a:ext cx="26667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 txBox="1"/>
          <p:nvPr>
            <p:ph type="title"/>
          </p:nvPr>
        </p:nvSpPr>
        <p:spPr>
          <a:xfrm>
            <a:off x="1002325" y="711175"/>
            <a:ext cx="20721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18299" l="0" r="8891" t="16733"/>
          <a:stretch/>
        </p:blipFill>
        <p:spPr>
          <a:xfrm rot="-5400000">
            <a:off x="4748475" y="48065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3">
            <a:alphaModFix/>
          </a:blip>
          <a:srcRect b="18299" l="0" r="8891" t="16733"/>
          <a:stretch/>
        </p:blipFill>
        <p:spPr>
          <a:xfrm rot="-5400000">
            <a:off x="5339025" y="5954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 rotWithShape="1">
          <a:blip r:embed="rId4">
            <a:alphaModFix/>
          </a:blip>
          <a:srcRect b="7122" l="0" r="0" t="0"/>
          <a:stretch/>
        </p:blipFill>
        <p:spPr>
          <a:xfrm>
            <a:off x="1974100" y="324738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/>
          <p:nvPr>
            <p:ph hasCustomPrompt="1" type="title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3335675" y="3062950"/>
            <a:ext cx="30069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429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APTION_ONLY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>
            <p:ph type="title"/>
          </p:nvPr>
        </p:nvSpPr>
        <p:spPr>
          <a:xfrm>
            <a:off x="907470" y="2765032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12" name="Google Shape;112;p15"/>
          <p:cNvSpPr txBox="1"/>
          <p:nvPr>
            <p:ph idx="1" type="subTitle"/>
          </p:nvPr>
        </p:nvSpPr>
        <p:spPr>
          <a:xfrm>
            <a:off x="1137850" y="3229817"/>
            <a:ext cx="24570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2" type="title"/>
          </p:nvPr>
        </p:nvSpPr>
        <p:spPr>
          <a:xfrm>
            <a:off x="5318730" y="2765032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14" name="Google Shape;114;p15"/>
          <p:cNvSpPr txBox="1"/>
          <p:nvPr>
            <p:ph idx="3" type="subTitle"/>
          </p:nvPr>
        </p:nvSpPr>
        <p:spPr>
          <a:xfrm>
            <a:off x="5549120" y="3229817"/>
            <a:ext cx="24570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BIG_NUMBER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896489">
            <a:off x="6092370" y="-1056710"/>
            <a:ext cx="2878009" cy="3364796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57150">
              <a:srgbClr val="000000">
                <a:alpha val="38823"/>
              </a:srgbClr>
            </a:outerShdw>
          </a:effectLst>
        </p:spPr>
      </p:pic>
      <p:sp>
        <p:nvSpPr>
          <p:cNvPr id="125" name="Google Shape;125;p18"/>
          <p:cNvSpPr txBox="1"/>
          <p:nvPr>
            <p:ph type="title"/>
          </p:nvPr>
        </p:nvSpPr>
        <p:spPr>
          <a:xfrm rot="877333">
            <a:off x="6289345" y="436639"/>
            <a:ext cx="2155721" cy="15108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0"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BIG_NUMBER_1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2" type="title"/>
          </p:nvPr>
        </p:nvSpPr>
        <p:spPr>
          <a:xfrm>
            <a:off x="1664325" y="17872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1" name="Google Shape;131;p19"/>
          <p:cNvSpPr txBox="1"/>
          <p:nvPr>
            <p:ph idx="1" type="subTitle"/>
          </p:nvPr>
        </p:nvSpPr>
        <p:spPr>
          <a:xfrm>
            <a:off x="1664334" y="21481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2" name="Google Shape;132;p19"/>
          <p:cNvSpPr txBox="1"/>
          <p:nvPr>
            <p:ph idx="3" type="title"/>
          </p:nvPr>
        </p:nvSpPr>
        <p:spPr>
          <a:xfrm>
            <a:off x="3817459" y="17872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19"/>
          <p:cNvSpPr txBox="1"/>
          <p:nvPr>
            <p:ph idx="4" type="subTitle"/>
          </p:nvPr>
        </p:nvSpPr>
        <p:spPr>
          <a:xfrm>
            <a:off x="3817468" y="21481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4" name="Google Shape;134;p19"/>
          <p:cNvSpPr txBox="1"/>
          <p:nvPr>
            <p:ph idx="5" type="title"/>
          </p:nvPr>
        </p:nvSpPr>
        <p:spPr>
          <a:xfrm>
            <a:off x="5970592" y="17872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19"/>
          <p:cNvSpPr txBox="1"/>
          <p:nvPr>
            <p:ph idx="6" type="subTitle"/>
          </p:nvPr>
        </p:nvSpPr>
        <p:spPr>
          <a:xfrm>
            <a:off x="5970602" y="21481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6" name="Google Shape;136;p19"/>
          <p:cNvSpPr txBox="1"/>
          <p:nvPr>
            <p:ph idx="7" type="title"/>
          </p:nvPr>
        </p:nvSpPr>
        <p:spPr>
          <a:xfrm>
            <a:off x="1664325" y="32010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p19"/>
          <p:cNvSpPr txBox="1"/>
          <p:nvPr>
            <p:ph idx="8" type="subTitle"/>
          </p:nvPr>
        </p:nvSpPr>
        <p:spPr>
          <a:xfrm>
            <a:off x="1664334" y="35619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8" name="Google Shape;138;p19"/>
          <p:cNvSpPr txBox="1"/>
          <p:nvPr>
            <p:ph idx="9" type="title"/>
          </p:nvPr>
        </p:nvSpPr>
        <p:spPr>
          <a:xfrm>
            <a:off x="3817459" y="32010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9" name="Google Shape;139;p19"/>
          <p:cNvSpPr txBox="1"/>
          <p:nvPr>
            <p:ph idx="13" type="subTitle"/>
          </p:nvPr>
        </p:nvSpPr>
        <p:spPr>
          <a:xfrm>
            <a:off x="3817468" y="35619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0" name="Google Shape;140;p19"/>
          <p:cNvSpPr txBox="1"/>
          <p:nvPr>
            <p:ph idx="14" type="title"/>
          </p:nvPr>
        </p:nvSpPr>
        <p:spPr>
          <a:xfrm>
            <a:off x="5970592" y="32010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1" name="Google Shape;141;p19"/>
          <p:cNvSpPr txBox="1"/>
          <p:nvPr>
            <p:ph idx="15" type="subTitle"/>
          </p:nvPr>
        </p:nvSpPr>
        <p:spPr>
          <a:xfrm>
            <a:off x="5970602" y="35619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SECTION_TITLE_AND_DESCRIPTION_1_1_3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>
            <p:ph type="title"/>
          </p:nvPr>
        </p:nvSpPr>
        <p:spPr>
          <a:xfrm>
            <a:off x="1041650" y="1003422"/>
            <a:ext cx="28026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1058450" y="1757352"/>
            <a:ext cx="27690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147" name="Google Shape;14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05240">
            <a:off x="6284102" y="2385388"/>
            <a:ext cx="1961516" cy="2293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17625">
            <a:off x="4378962" y="1324630"/>
            <a:ext cx="2803901" cy="281513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/>
        </p:nvSpPr>
        <p:spPr>
          <a:xfrm rot="420963">
            <a:off x="4549033" y="2333911"/>
            <a:ext cx="2308687" cy="1497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/>
              </a:rPr>
              <a:t>Slidesgo</a:t>
            </a:r>
            <a:r>
              <a:rPr b="0" i="0" lang="en" sz="12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6"/>
              </a:rPr>
              <a:t>Flaticon</a:t>
            </a:r>
            <a:r>
              <a:rPr b="0" i="0" lang="en" sz="12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7"/>
              </a:rPr>
              <a:t>Freepik</a:t>
            </a:r>
            <a:r>
              <a:rPr b="0" i="0" lang="en" sz="12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 </a:t>
            </a:r>
            <a:endParaRPr b="0" i="0" sz="1200" u="none" cap="none" strike="noStrik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1398275" y="1249425"/>
            <a:ext cx="6963300" cy="28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892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1pPr>
            <a:lvl2pPr indent="-2889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2pPr>
            <a:lvl3pPr indent="-28892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3pPr>
            <a:lvl4pPr indent="-288925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4pPr>
            <a:lvl5pPr indent="-288925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5pPr>
            <a:lvl6pPr indent="-288925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6pPr>
            <a:lvl7pPr indent="-288925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7pPr>
            <a:lvl8pPr indent="-288925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8pPr>
            <a:lvl9pPr indent="-288925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744675" y="1551725"/>
            <a:ext cx="3593400" cy="282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5" name="Google Shape;155;p21"/>
          <p:cNvSpPr txBox="1"/>
          <p:nvPr>
            <p:ph idx="2" type="body"/>
          </p:nvPr>
        </p:nvSpPr>
        <p:spPr>
          <a:xfrm>
            <a:off x="4805925" y="1551725"/>
            <a:ext cx="3593400" cy="282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APTION_ONLY_1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SECTION_TITLE_AND_DESCRIPTION_1_1_3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IG_NUMBER_1_1_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2" type="title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6" name="Google Shape;26;p4"/>
          <p:cNvSpPr txBox="1"/>
          <p:nvPr>
            <p:ph idx="3" type="subTitle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4" type="title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8" name="Google Shape;28;p4"/>
          <p:cNvSpPr txBox="1"/>
          <p:nvPr>
            <p:ph idx="5" type="subTitle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6" type="title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0" name="Google Shape;30;p4"/>
          <p:cNvSpPr txBox="1"/>
          <p:nvPr>
            <p:ph idx="7" type="subTitle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35" name="Google Shape;35;p5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/>
          <p:nvPr>
            <p:ph idx="1" type="body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TITLE_AND_DESCRIPTION_1_1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 rotWithShape="1">
          <a:blip r:embed="rId3">
            <a:alphaModFix/>
          </a:blip>
          <a:srcRect b="18299" l="0" r="8891" t="16733"/>
          <a:stretch/>
        </p:blipFill>
        <p:spPr>
          <a:xfrm rot="-5400000">
            <a:off x="650175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7"/>
          <p:cNvPicPr preferRelativeResize="0"/>
          <p:nvPr/>
        </p:nvPicPr>
        <p:blipFill rotWithShape="1">
          <a:blip r:embed="rId3">
            <a:alphaModFix/>
          </a:blip>
          <a:srcRect b="18299" l="0" r="8891" t="16733"/>
          <a:stretch/>
        </p:blipFill>
        <p:spPr>
          <a:xfrm rot="-5400000">
            <a:off x="1262550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7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"/>
          <p:cNvSpPr txBox="1"/>
          <p:nvPr>
            <p:ph type="title"/>
          </p:nvPr>
        </p:nvSpPr>
        <p:spPr>
          <a:xfrm>
            <a:off x="1922400" y="3538630"/>
            <a:ext cx="2140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b="0" sz="16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49" name="Google Shape;49;p7"/>
          <p:cNvSpPr txBox="1"/>
          <p:nvPr>
            <p:ph idx="1" type="subTitle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b="1" sz="2400"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>
            <p:ph idx="1" type="subTitle"/>
          </p:nvPr>
        </p:nvSpPr>
        <p:spPr>
          <a:xfrm>
            <a:off x="1629950" y="3828100"/>
            <a:ext cx="23325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cert One"/>
              <a:buNone/>
              <a:defRPr sz="1600"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SECTION_TITLE_AND_DESCRIPTION_1_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 txBox="1"/>
          <p:nvPr>
            <p:ph type="title"/>
          </p:nvPr>
        </p:nvSpPr>
        <p:spPr>
          <a:xfrm>
            <a:off x="602672" y="2010025"/>
            <a:ext cx="2695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60" name="Google Shape;60;p9"/>
          <p:cNvSpPr txBox="1"/>
          <p:nvPr>
            <p:ph idx="1" type="subTitle"/>
          </p:nvPr>
        </p:nvSpPr>
        <p:spPr>
          <a:xfrm>
            <a:off x="839201" y="2389868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title"/>
          </p:nvPr>
        </p:nvSpPr>
        <p:spPr>
          <a:xfrm>
            <a:off x="5845528" y="2010025"/>
            <a:ext cx="2695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62" name="Google Shape;62;p9"/>
          <p:cNvSpPr txBox="1"/>
          <p:nvPr>
            <p:ph idx="3" type="subTitle"/>
          </p:nvPr>
        </p:nvSpPr>
        <p:spPr>
          <a:xfrm>
            <a:off x="5845522" y="2389875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4" type="title"/>
          </p:nvPr>
        </p:nvSpPr>
        <p:spPr>
          <a:xfrm>
            <a:off x="602672" y="3449699"/>
            <a:ext cx="2695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64" name="Google Shape;64;p9"/>
          <p:cNvSpPr txBox="1"/>
          <p:nvPr>
            <p:ph idx="5" type="subTitle"/>
          </p:nvPr>
        </p:nvSpPr>
        <p:spPr>
          <a:xfrm>
            <a:off x="839201" y="3838273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6" type="title"/>
          </p:nvPr>
        </p:nvSpPr>
        <p:spPr>
          <a:xfrm>
            <a:off x="5845528" y="3449695"/>
            <a:ext cx="2695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66" name="Google Shape;66;p9"/>
          <p:cNvSpPr txBox="1"/>
          <p:nvPr>
            <p:ph idx="7" type="subTitle"/>
          </p:nvPr>
        </p:nvSpPr>
        <p:spPr>
          <a:xfrm>
            <a:off x="5845522" y="3838276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SECTION_TITLE_AND_DESCRIPTION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0"/>
          <p:cNvSpPr txBox="1"/>
          <p:nvPr>
            <p:ph type="title"/>
          </p:nvPr>
        </p:nvSpPr>
        <p:spPr>
          <a:xfrm>
            <a:off x="6013614" y="838400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2" name="Google Shape;72;p10"/>
          <p:cNvSpPr txBox="1"/>
          <p:nvPr>
            <p:ph idx="1" type="subTitle"/>
          </p:nvPr>
        </p:nvSpPr>
        <p:spPr>
          <a:xfrm>
            <a:off x="6013614" y="1199352"/>
            <a:ext cx="233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2" type="title"/>
          </p:nvPr>
        </p:nvSpPr>
        <p:spPr>
          <a:xfrm>
            <a:off x="6013603" y="2104924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4" name="Google Shape;74;p10"/>
          <p:cNvSpPr txBox="1"/>
          <p:nvPr>
            <p:ph idx="3" type="subTitle"/>
          </p:nvPr>
        </p:nvSpPr>
        <p:spPr>
          <a:xfrm>
            <a:off x="6013601" y="2465876"/>
            <a:ext cx="233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4" type="title"/>
          </p:nvPr>
        </p:nvSpPr>
        <p:spPr>
          <a:xfrm>
            <a:off x="6013618" y="3371448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6" name="Google Shape;76;p10"/>
          <p:cNvSpPr txBox="1"/>
          <p:nvPr>
            <p:ph idx="5" type="subTitle"/>
          </p:nvPr>
        </p:nvSpPr>
        <p:spPr>
          <a:xfrm>
            <a:off x="6013615" y="3732400"/>
            <a:ext cx="233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6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b="1" i="0" sz="2800" u="none" cap="none" strike="noStrik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b="0" i="0" sz="18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網路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程式設計</a:t>
            </a:r>
            <a:endParaRPr/>
          </a:p>
        </p:txBody>
      </p:sp>
      <p:sp>
        <p:nvSpPr>
          <p:cNvPr id="173" name="Google Shape;173;p27"/>
          <p:cNvSpPr txBox="1"/>
          <p:nvPr>
            <p:ph idx="1" type="subTitle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</a:t>
            </a:r>
            <a:r>
              <a:rPr lang="en"/>
              <a:t>期中專題報告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</a:rPr>
              <a:t>2021.11.23</a:t>
            </a:r>
            <a:endParaRPr/>
          </a:p>
        </p:txBody>
      </p:sp>
      <p:sp>
        <p:nvSpPr>
          <p:cNvPr id="174" name="Google Shape;174;p27"/>
          <p:cNvSpPr/>
          <p:nvPr/>
        </p:nvSpPr>
        <p:spPr>
          <a:xfrm>
            <a:off x="2640700" y="2091065"/>
            <a:ext cx="617075" cy="15875"/>
          </a:xfrm>
          <a:custGeom>
            <a:rect b="b" l="l" r="r" t="t"/>
            <a:pathLst>
              <a:path extrusionOk="0" h="635" w="24683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5822625" y="2048361"/>
            <a:ext cx="613650" cy="13775"/>
          </a:xfrm>
          <a:custGeom>
            <a:rect b="b" l="l" r="r" t="t"/>
            <a:pathLst>
              <a:path extrusionOk="0" h="551" w="24546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1889900" y="4413504"/>
            <a:ext cx="992850" cy="102600"/>
          </a:xfrm>
          <a:custGeom>
            <a:rect b="b" l="l" r="r" t="t"/>
            <a:pathLst>
              <a:path extrusionOk="0" h="4104" w="39714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 rotWithShape="1">
          <a:blip r:embed="rId3">
            <a:alphaModFix/>
          </a:blip>
          <a:srcRect b="21025" l="0" r="8891" t="16970"/>
          <a:stretch/>
        </p:blipFill>
        <p:spPr>
          <a:xfrm>
            <a:off x="6539175" y="3603223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 rotWithShape="1">
          <a:blip r:embed="rId4">
            <a:alphaModFix/>
          </a:blip>
          <a:srcRect b="18300" l="0" r="8892" t="16734"/>
          <a:stretch/>
        </p:blipFill>
        <p:spPr>
          <a:xfrm>
            <a:off x="6551075" y="4121900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 rotWithShape="1">
          <a:blip r:embed="rId3">
            <a:alphaModFix/>
          </a:blip>
          <a:srcRect b="21025" l="0" r="8892" t="16970"/>
          <a:stretch/>
        </p:blipFill>
        <p:spPr>
          <a:xfrm>
            <a:off x="6539175" y="2536423"/>
            <a:ext cx="2036850" cy="81027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/>
        </p:nvSpPr>
        <p:spPr>
          <a:xfrm>
            <a:off x="6794925" y="2741475"/>
            <a:ext cx="17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 Medium"/>
                <a:ea typeface="Roboto Mono Medium"/>
                <a:cs typeface="Roboto Mono Medium"/>
                <a:sym typeface="Roboto Mono Medium"/>
              </a:rPr>
              <a:t>U10816007</a:t>
            </a: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張鈺亭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grpSp>
        <p:nvGrpSpPr>
          <p:cNvPr id="181" name="Google Shape;181;p27"/>
          <p:cNvGrpSpPr/>
          <p:nvPr/>
        </p:nvGrpSpPr>
        <p:grpSpPr>
          <a:xfrm>
            <a:off x="7131008" y="72831"/>
            <a:ext cx="715778" cy="611618"/>
            <a:chOff x="7988191" y="2832248"/>
            <a:chExt cx="332348" cy="283985"/>
          </a:xfrm>
        </p:grpSpPr>
        <p:sp>
          <p:nvSpPr>
            <p:cNvPr id="182" name="Google Shape;182;p27"/>
            <p:cNvSpPr/>
            <p:nvPr/>
          </p:nvSpPr>
          <p:spPr>
            <a:xfrm>
              <a:off x="8046398" y="2894646"/>
              <a:ext cx="40869" cy="45759"/>
            </a:xfrm>
            <a:custGeom>
              <a:rect b="b" l="l" r="r" t="t"/>
              <a:pathLst>
                <a:path extrusionOk="0" h="1441" w="1287">
                  <a:moveTo>
                    <a:pt x="644" y="0"/>
                  </a:moveTo>
                  <a:cubicBezTo>
                    <a:pt x="287" y="0"/>
                    <a:pt x="1" y="286"/>
                    <a:pt x="1" y="643"/>
                  </a:cubicBezTo>
                  <a:lnTo>
                    <a:pt x="1" y="798"/>
                  </a:lnTo>
                  <a:cubicBezTo>
                    <a:pt x="1" y="1155"/>
                    <a:pt x="287" y="1441"/>
                    <a:pt x="644" y="1441"/>
                  </a:cubicBezTo>
                  <a:cubicBezTo>
                    <a:pt x="1001" y="1441"/>
                    <a:pt x="1287" y="1155"/>
                    <a:pt x="1287" y="798"/>
                  </a:cubicBezTo>
                  <a:lnTo>
                    <a:pt x="1287" y="643"/>
                  </a:lnTo>
                  <a:cubicBezTo>
                    <a:pt x="1287" y="548"/>
                    <a:pt x="1215" y="488"/>
                    <a:pt x="1132" y="488"/>
                  </a:cubicBezTo>
                  <a:cubicBezTo>
                    <a:pt x="1049" y="488"/>
                    <a:pt x="989" y="560"/>
                    <a:pt x="989" y="643"/>
                  </a:cubicBezTo>
                  <a:lnTo>
                    <a:pt x="989" y="798"/>
                  </a:lnTo>
                  <a:cubicBezTo>
                    <a:pt x="989" y="977"/>
                    <a:pt x="834" y="1143"/>
                    <a:pt x="644" y="1143"/>
                  </a:cubicBezTo>
                  <a:cubicBezTo>
                    <a:pt x="453" y="1143"/>
                    <a:pt x="299" y="1000"/>
                    <a:pt x="299" y="798"/>
                  </a:cubicBezTo>
                  <a:lnTo>
                    <a:pt x="299" y="643"/>
                  </a:lnTo>
                  <a:cubicBezTo>
                    <a:pt x="299" y="465"/>
                    <a:pt x="453" y="298"/>
                    <a:pt x="644" y="298"/>
                  </a:cubicBezTo>
                  <a:cubicBezTo>
                    <a:pt x="739" y="298"/>
                    <a:pt x="799" y="227"/>
                    <a:pt x="799" y="143"/>
                  </a:cubicBezTo>
                  <a:cubicBezTo>
                    <a:pt x="799" y="60"/>
                    <a:pt x="715" y="0"/>
                    <a:pt x="6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7988191" y="2832248"/>
              <a:ext cx="332348" cy="283985"/>
            </a:xfrm>
            <a:custGeom>
              <a:rect b="b" l="l" r="r" t="t"/>
              <a:pathLst>
                <a:path extrusionOk="0" h="8943" w="10466">
                  <a:moveTo>
                    <a:pt x="929" y="2942"/>
                  </a:moveTo>
                  <a:lnTo>
                    <a:pt x="929" y="2942"/>
                  </a:lnTo>
                  <a:cubicBezTo>
                    <a:pt x="905" y="3037"/>
                    <a:pt x="881" y="3144"/>
                    <a:pt x="869" y="3227"/>
                  </a:cubicBezTo>
                  <a:cubicBezTo>
                    <a:pt x="858" y="3299"/>
                    <a:pt x="858" y="3358"/>
                    <a:pt x="858" y="3418"/>
                  </a:cubicBezTo>
                  <a:lnTo>
                    <a:pt x="488" y="3120"/>
                  </a:lnTo>
                  <a:lnTo>
                    <a:pt x="929" y="2942"/>
                  </a:lnTo>
                  <a:close/>
                  <a:moveTo>
                    <a:pt x="4156" y="310"/>
                  </a:moveTo>
                  <a:lnTo>
                    <a:pt x="3894" y="668"/>
                  </a:lnTo>
                  <a:cubicBezTo>
                    <a:pt x="3858" y="715"/>
                    <a:pt x="3846" y="763"/>
                    <a:pt x="3858" y="822"/>
                  </a:cubicBezTo>
                  <a:cubicBezTo>
                    <a:pt x="3882" y="882"/>
                    <a:pt x="3917" y="906"/>
                    <a:pt x="3965" y="918"/>
                  </a:cubicBezTo>
                  <a:cubicBezTo>
                    <a:pt x="4608" y="1072"/>
                    <a:pt x="5168" y="1489"/>
                    <a:pt x="5549" y="2084"/>
                  </a:cubicBezTo>
                  <a:cubicBezTo>
                    <a:pt x="5965" y="2751"/>
                    <a:pt x="6418" y="3287"/>
                    <a:pt x="6894" y="3656"/>
                  </a:cubicBezTo>
                  <a:cubicBezTo>
                    <a:pt x="7287" y="3977"/>
                    <a:pt x="7692" y="4168"/>
                    <a:pt x="8085" y="4275"/>
                  </a:cubicBezTo>
                  <a:cubicBezTo>
                    <a:pt x="8288" y="4321"/>
                    <a:pt x="8455" y="4339"/>
                    <a:pt x="8603" y="4339"/>
                  </a:cubicBezTo>
                  <a:cubicBezTo>
                    <a:pt x="8646" y="4339"/>
                    <a:pt x="8687" y="4337"/>
                    <a:pt x="8728" y="4335"/>
                  </a:cubicBezTo>
                  <a:lnTo>
                    <a:pt x="8728" y="4335"/>
                  </a:lnTo>
                  <a:cubicBezTo>
                    <a:pt x="8168" y="4847"/>
                    <a:pt x="7585" y="5204"/>
                    <a:pt x="7037" y="5406"/>
                  </a:cubicBezTo>
                  <a:cubicBezTo>
                    <a:pt x="6732" y="5508"/>
                    <a:pt x="6437" y="5559"/>
                    <a:pt x="6158" y="5559"/>
                  </a:cubicBezTo>
                  <a:cubicBezTo>
                    <a:pt x="5914" y="5559"/>
                    <a:pt x="5682" y="5520"/>
                    <a:pt x="5465" y="5442"/>
                  </a:cubicBezTo>
                  <a:cubicBezTo>
                    <a:pt x="5203" y="5359"/>
                    <a:pt x="4965" y="5204"/>
                    <a:pt x="4775" y="5001"/>
                  </a:cubicBezTo>
                  <a:lnTo>
                    <a:pt x="4775" y="5001"/>
                  </a:lnTo>
                  <a:cubicBezTo>
                    <a:pt x="5001" y="5120"/>
                    <a:pt x="5275" y="5204"/>
                    <a:pt x="5596" y="5228"/>
                  </a:cubicBezTo>
                  <a:cubicBezTo>
                    <a:pt x="5680" y="5228"/>
                    <a:pt x="5751" y="5240"/>
                    <a:pt x="5822" y="5240"/>
                  </a:cubicBezTo>
                  <a:cubicBezTo>
                    <a:pt x="6096" y="5240"/>
                    <a:pt x="6382" y="5204"/>
                    <a:pt x="6644" y="5132"/>
                  </a:cubicBezTo>
                  <a:cubicBezTo>
                    <a:pt x="6715" y="5120"/>
                    <a:pt x="6775" y="5025"/>
                    <a:pt x="6751" y="4954"/>
                  </a:cubicBezTo>
                  <a:cubicBezTo>
                    <a:pt x="6741" y="4893"/>
                    <a:pt x="6671" y="4841"/>
                    <a:pt x="6607" y="4841"/>
                  </a:cubicBezTo>
                  <a:cubicBezTo>
                    <a:pt x="6595" y="4841"/>
                    <a:pt x="6583" y="4843"/>
                    <a:pt x="6573" y="4847"/>
                  </a:cubicBezTo>
                  <a:cubicBezTo>
                    <a:pt x="6317" y="4912"/>
                    <a:pt x="6067" y="4943"/>
                    <a:pt x="5831" y="4943"/>
                  </a:cubicBezTo>
                  <a:cubicBezTo>
                    <a:pt x="5418" y="4943"/>
                    <a:pt x="5052" y="4846"/>
                    <a:pt x="4787" y="4656"/>
                  </a:cubicBezTo>
                  <a:cubicBezTo>
                    <a:pt x="4477" y="4430"/>
                    <a:pt x="4310" y="4097"/>
                    <a:pt x="4263" y="3632"/>
                  </a:cubicBezTo>
                  <a:cubicBezTo>
                    <a:pt x="4310" y="3156"/>
                    <a:pt x="4572" y="2751"/>
                    <a:pt x="5025" y="2501"/>
                  </a:cubicBezTo>
                  <a:cubicBezTo>
                    <a:pt x="5096" y="2453"/>
                    <a:pt x="5120" y="2370"/>
                    <a:pt x="5084" y="2287"/>
                  </a:cubicBezTo>
                  <a:cubicBezTo>
                    <a:pt x="5051" y="2237"/>
                    <a:pt x="4996" y="2211"/>
                    <a:pt x="4941" y="2211"/>
                  </a:cubicBezTo>
                  <a:cubicBezTo>
                    <a:pt x="4916" y="2211"/>
                    <a:pt x="4892" y="2216"/>
                    <a:pt x="4870" y="2227"/>
                  </a:cubicBezTo>
                  <a:cubicBezTo>
                    <a:pt x="4227" y="2584"/>
                    <a:pt x="3906" y="3227"/>
                    <a:pt x="3965" y="3942"/>
                  </a:cubicBezTo>
                  <a:cubicBezTo>
                    <a:pt x="4037" y="4751"/>
                    <a:pt x="4596" y="5442"/>
                    <a:pt x="5382" y="5728"/>
                  </a:cubicBezTo>
                  <a:cubicBezTo>
                    <a:pt x="5631" y="5816"/>
                    <a:pt x="5895" y="5861"/>
                    <a:pt x="6170" y="5861"/>
                  </a:cubicBezTo>
                  <a:cubicBezTo>
                    <a:pt x="6487" y="5861"/>
                    <a:pt x="6818" y="5801"/>
                    <a:pt x="7156" y="5680"/>
                  </a:cubicBezTo>
                  <a:cubicBezTo>
                    <a:pt x="7596" y="5537"/>
                    <a:pt x="8061" y="5263"/>
                    <a:pt x="8525" y="4906"/>
                  </a:cubicBezTo>
                  <a:lnTo>
                    <a:pt x="8549" y="4906"/>
                  </a:lnTo>
                  <a:cubicBezTo>
                    <a:pt x="8694" y="4930"/>
                    <a:pt x="8833" y="4940"/>
                    <a:pt x="8965" y="4940"/>
                  </a:cubicBezTo>
                  <a:cubicBezTo>
                    <a:pt x="9431" y="4940"/>
                    <a:pt x="9813" y="4812"/>
                    <a:pt x="10073" y="4692"/>
                  </a:cubicBezTo>
                  <a:lnTo>
                    <a:pt x="10073" y="4692"/>
                  </a:lnTo>
                  <a:cubicBezTo>
                    <a:pt x="9430" y="6454"/>
                    <a:pt x="7608" y="7668"/>
                    <a:pt x="5572" y="7668"/>
                  </a:cubicBezTo>
                  <a:cubicBezTo>
                    <a:pt x="4179" y="7668"/>
                    <a:pt x="2894" y="7145"/>
                    <a:pt x="2072" y="6216"/>
                  </a:cubicBezTo>
                  <a:cubicBezTo>
                    <a:pt x="1358" y="5430"/>
                    <a:pt x="1060" y="4406"/>
                    <a:pt x="1179" y="3275"/>
                  </a:cubicBezTo>
                  <a:cubicBezTo>
                    <a:pt x="1286" y="2584"/>
                    <a:pt x="1524" y="2013"/>
                    <a:pt x="1881" y="1537"/>
                  </a:cubicBezTo>
                  <a:cubicBezTo>
                    <a:pt x="2167" y="1156"/>
                    <a:pt x="2536" y="858"/>
                    <a:pt x="2989" y="656"/>
                  </a:cubicBezTo>
                  <a:cubicBezTo>
                    <a:pt x="3429" y="441"/>
                    <a:pt x="3882" y="358"/>
                    <a:pt x="4156" y="310"/>
                  </a:cubicBezTo>
                  <a:close/>
                  <a:moveTo>
                    <a:pt x="5644" y="7954"/>
                  </a:moveTo>
                  <a:lnTo>
                    <a:pt x="5322" y="8645"/>
                  </a:lnTo>
                  <a:lnTo>
                    <a:pt x="5013" y="8645"/>
                  </a:lnTo>
                  <a:lnTo>
                    <a:pt x="5346" y="7954"/>
                  </a:lnTo>
                  <a:close/>
                  <a:moveTo>
                    <a:pt x="4422" y="1"/>
                  </a:moveTo>
                  <a:cubicBezTo>
                    <a:pt x="4268" y="1"/>
                    <a:pt x="3580" y="20"/>
                    <a:pt x="2834" y="382"/>
                  </a:cubicBezTo>
                  <a:cubicBezTo>
                    <a:pt x="2346" y="620"/>
                    <a:pt x="1929" y="941"/>
                    <a:pt x="1608" y="1358"/>
                  </a:cubicBezTo>
                  <a:cubicBezTo>
                    <a:pt x="1334" y="1703"/>
                    <a:pt x="1119" y="2108"/>
                    <a:pt x="989" y="2584"/>
                  </a:cubicBezTo>
                  <a:lnTo>
                    <a:pt x="96" y="2965"/>
                  </a:lnTo>
                  <a:cubicBezTo>
                    <a:pt x="48" y="2977"/>
                    <a:pt x="0" y="3025"/>
                    <a:pt x="0" y="3085"/>
                  </a:cubicBezTo>
                  <a:cubicBezTo>
                    <a:pt x="0" y="3144"/>
                    <a:pt x="24" y="3180"/>
                    <a:pt x="60" y="3215"/>
                  </a:cubicBezTo>
                  <a:lnTo>
                    <a:pt x="810" y="3811"/>
                  </a:lnTo>
                  <a:cubicBezTo>
                    <a:pt x="822" y="4811"/>
                    <a:pt x="1155" y="5704"/>
                    <a:pt x="1810" y="6430"/>
                  </a:cubicBezTo>
                  <a:cubicBezTo>
                    <a:pt x="2584" y="7287"/>
                    <a:pt x="3715" y="7823"/>
                    <a:pt x="4977" y="7942"/>
                  </a:cubicBezTo>
                  <a:lnTo>
                    <a:pt x="4620" y="8645"/>
                  </a:lnTo>
                  <a:lnTo>
                    <a:pt x="3739" y="8645"/>
                  </a:lnTo>
                  <a:cubicBezTo>
                    <a:pt x="3656" y="8645"/>
                    <a:pt x="3596" y="8716"/>
                    <a:pt x="3596" y="8799"/>
                  </a:cubicBezTo>
                  <a:cubicBezTo>
                    <a:pt x="3596" y="8871"/>
                    <a:pt x="3667" y="8942"/>
                    <a:pt x="3739" y="8942"/>
                  </a:cubicBezTo>
                  <a:lnTo>
                    <a:pt x="6013" y="8942"/>
                  </a:lnTo>
                  <a:cubicBezTo>
                    <a:pt x="6108" y="8942"/>
                    <a:pt x="6168" y="8871"/>
                    <a:pt x="6168" y="8799"/>
                  </a:cubicBezTo>
                  <a:cubicBezTo>
                    <a:pt x="6168" y="8716"/>
                    <a:pt x="6096" y="8645"/>
                    <a:pt x="6013" y="8645"/>
                  </a:cubicBezTo>
                  <a:lnTo>
                    <a:pt x="5620" y="8645"/>
                  </a:lnTo>
                  <a:lnTo>
                    <a:pt x="5953" y="7954"/>
                  </a:lnTo>
                  <a:cubicBezTo>
                    <a:pt x="6942" y="7883"/>
                    <a:pt x="7882" y="7537"/>
                    <a:pt x="8656" y="6966"/>
                  </a:cubicBezTo>
                  <a:cubicBezTo>
                    <a:pt x="9525" y="6323"/>
                    <a:pt x="10156" y="5418"/>
                    <a:pt x="10406" y="4430"/>
                  </a:cubicBezTo>
                  <a:cubicBezTo>
                    <a:pt x="10466" y="4370"/>
                    <a:pt x="10442" y="4299"/>
                    <a:pt x="10383" y="4275"/>
                  </a:cubicBezTo>
                  <a:cubicBezTo>
                    <a:pt x="10355" y="4259"/>
                    <a:pt x="10327" y="4250"/>
                    <a:pt x="10300" y="4250"/>
                  </a:cubicBezTo>
                  <a:cubicBezTo>
                    <a:pt x="10268" y="4250"/>
                    <a:pt x="10236" y="4262"/>
                    <a:pt x="10204" y="4287"/>
                  </a:cubicBezTo>
                  <a:cubicBezTo>
                    <a:pt x="10204" y="4287"/>
                    <a:pt x="9700" y="4670"/>
                    <a:pt x="8935" y="4670"/>
                  </a:cubicBezTo>
                  <a:cubicBezTo>
                    <a:pt x="8902" y="4670"/>
                    <a:pt x="8868" y="4670"/>
                    <a:pt x="8835" y="4668"/>
                  </a:cubicBezTo>
                  <a:cubicBezTo>
                    <a:pt x="8990" y="4525"/>
                    <a:pt x="9156" y="4370"/>
                    <a:pt x="9323" y="4192"/>
                  </a:cubicBezTo>
                  <a:cubicBezTo>
                    <a:pt x="9371" y="4132"/>
                    <a:pt x="9382" y="4061"/>
                    <a:pt x="9335" y="4001"/>
                  </a:cubicBezTo>
                  <a:cubicBezTo>
                    <a:pt x="9302" y="3961"/>
                    <a:pt x="9259" y="3942"/>
                    <a:pt x="9211" y="3942"/>
                  </a:cubicBezTo>
                  <a:cubicBezTo>
                    <a:pt x="9190" y="3942"/>
                    <a:pt x="9167" y="3946"/>
                    <a:pt x="9144" y="3954"/>
                  </a:cubicBezTo>
                  <a:cubicBezTo>
                    <a:pt x="9144" y="3954"/>
                    <a:pt x="8950" y="4045"/>
                    <a:pt x="8613" y="4045"/>
                  </a:cubicBezTo>
                  <a:cubicBezTo>
                    <a:pt x="8479" y="4045"/>
                    <a:pt x="8321" y="4030"/>
                    <a:pt x="8144" y="3989"/>
                  </a:cubicBezTo>
                  <a:cubicBezTo>
                    <a:pt x="7108" y="3739"/>
                    <a:pt x="6287" y="2739"/>
                    <a:pt x="5775" y="1930"/>
                  </a:cubicBezTo>
                  <a:cubicBezTo>
                    <a:pt x="5406" y="1334"/>
                    <a:pt x="4870" y="906"/>
                    <a:pt x="4227" y="703"/>
                  </a:cubicBezTo>
                  <a:lnTo>
                    <a:pt x="4572" y="251"/>
                  </a:lnTo>
                  <a:cubicBezTo>
                    <a:pt x="4608" y="203"/>
                    <a:pt x="4620" y="144"/>
                    <a:pt x="4584" y="84"/>
                  </a:cubicBezTo>
                  <a:cubicBezTo>
                    <a:pt x="4560" y="48"/>
                    <a:pt x="4513" y="1"/>
                    <a:pt x="4453" y="1"/>
                  </a:cubicBezTo>
                  <a:cubicBezTo>
                    <a:pt x="4451" y="1"/>
                    <a:pt x="4440" y="1"/>
                    <a:pt x="442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8212381" y="2974320"/>
              <a:ext cx="18577" cy="14861"/>
            </a:xfrm>
            <a:custGeom>
              <a:rect b="b" l="l" r="r" t="t"/>
              <a:pathLst>
                <a:path extrusionOk="0" h="468" w="585">
                  <a:moveTo>
                    <a:pt x="406" y="0"/>
                  </a:moveTo>
                  <a:cubicBezTo>
                    <a:pt x="371" y="0"/>
                    <a:pt x="337" y="12"/>
                    <a:pt x="310" y="39"/>
                  </a:cubicBezTo>
                  <a:cubicBezTo>
                    <a:pt x="275" y="75"/>
                    <a:pt x="191" y="123"/>
                    <a:pt x="108" y="170"/>
                  </a:cubicBezTo>
                  <a:cubicBezTo>
                    <a:pt x="25" y="206"/>
                    <a:pt x="1" y="301"/>
                    <a:pt x="48" y="373"/>
                  </a:cubicBezTo>
                  <a:cubicBezTo>
                    <a:pt x="72" y="432"/>
                    <a:pt x="120" y="468"/>
                    <a:pt x="179" y="468"/>
                  </a:cubicBezTo>
                  <a:cubicBezTo>
                    <a:pt x="215" y="468"/>
                    <a:pt x="227" y="468"/>
                    <a:pt x="251" y="444"/>
                  </a:cubicBezTo>
                  <a:cubicBezTo>
                    <a:pt x="370" y="385"/>
                    <a:pt x="465" y="325"/>
                    <a:pt x="536" y="265"/>
                  </a:cubicBezTo>
                  <a:cubicBezTo>
                    <a:pt x="572" y="218"/>
                    <a:pt x="584" y="111"/>
                    <a:pt x="525" y="51"/>
                  </a:cubicBezTo>
                  <a:cubicBezTo>
                    <a:pt x="492" y="18"/>
                    <a:pt x="448" y="0"/>
                    <a:pt x="4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p27"/>
          <p:cNvSpPr txBox="1"/>
          <p:nvPr/>
        </p:nvSpPr>
        <p:spPr>
          <a:xfrm>
            <a:off x="6794925" y="3808263"/>
            <a:ext cx="17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 Medium"/>
                <a:ea typeface="Roboto Mono Medium"/>
                <a:cs typeface="Roboto Mono Medium"/>
                <a:sym typeface="Roboto Mono Medium"/>
              </a:rPr>
              <a:t>U10816016</a:t>
            </a: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馮珮筠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6794925" y="4341663"/>
            <a:ext cx="17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 Medium"/>
                <a:ea typeface="Roboto Mono Medium"/>
                <a:cs typeface="Roboto Mono Medium"/>
                <a:sym typeface="Roboto Mono Medium"/>
              </a:rPr>
              <a:t>U10816021</a:t>
            </a: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詹雅年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87" name="Google Shape;187;p27"/>
          <p:cNvPicPr preferRelativeResize="0"/>
          <p:nvPr/>
        </p:nvPicPr>
        <p:blipFill rotWithShape="1">
          <a:blip r:embed="rId4">
            <a:alphaModFix/>
          </a:blip>
          <a:srcRect b="18300" l="0" r="8892" t="16734"/>
          <a:stretch/>
        </p:blipFill>
        <p:spPr>
          <a:xfrm>
            <a:off x="6546662" y="3055100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/>
        </p:nvSpPr>
        <p:spPr>
          <a:xfrm>
            <a:off x="6790513" y="3274863"/>
            <a:ext cx="17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 Medium"/>
                <a:ea typeface="Roboto Mono Medium"/>
                <a:cs typeface="Roboto Mono Medium"/>
                <a:sym typeface="Roboto Mono Medium"/>
              </a:rPr>
              <a:t>U10816014</a:t>
            </a: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金宣妘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6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6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276" name="Google Shape;276;p36"/>
          <p:cNvPicPr preferRelativeResize="0"/>
          <p:nvPr/>
        </p:nvPicPr>
        <p:blipFill rotWithShape="1">
          <a:blip r:embed="rId4">
            <a:alphaModFix/>
          </a:blip>
          <a:srcRect b="21025" l="0" r="8892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6"/>
          <p:cNvPicPr preferRelativeResize="0"/>
          <p:nvPr/>
        </p:nvPicPr>
        <p:blipFill rotWithShape="1">
          <a:blip r:embed="rId5">
            <a:alphaModFix/>
          </a:blip>
          <a:srcRect b="18300" l="0" r="8892" t="16734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6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實作方法</a:t>
            </a:r>
            <a:endParaRPr/>
          </a:p>
        </p:txBody>
      </p:sp>
      <p:sp>
        <p:nvSpPr>
          <p:cNvPr id="279" name="Google Shape;279;p36"/>
          <p:cNvSpPr txBox="1"/>
          <p:nvPr>
            <p:ph idx="1" type="subTitle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Methods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7"/>
          <p:cNvPicPr preferRelativeResize="0"/>
          <p:nvPr/>
        </p:nvPicPr>
        <p:blipFill rotWithShape="1">
          <a:blip r:embed="rId3">
            <a:alphaModFix/>
          </a:blip>
          <a:srcRect b="0" l="14727" r="21046" t="0"/>
          <a:stretch/>
        </p:blipFill>
        <p:spPr>
          <a:xfrm>
            <a:off x="1973225" y="458087"/>
            <a:ext cx="5587350" cy="4227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8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8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291" name="Google Shape;291;p38"/>
          <p:cNvPicPr preferRelativeResize="0"/>
          <p:nvPr/>
        </p:nvPicPr>
        <p:blipFill rotWithShape="1">
          <a:blip r:embed="rId4">
            <a:alphaModFix/>
          </a:blip>
          <a:srcRect b="21025" l="0" r="8892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8"/>
          <p:cNvPicPr preferRelativeResize="0"/>
          <p:nvPr/>
        </p:nvPicPr>
        <p:blipFill rotWithShape="1">
          <a:blip r:embed="rId5">
            <a:alphaModFix/>
          </a:blip>
          <a:srcRect b="18300" l="0" r="8892" t="16734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8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期望</a:t>
            </a:r>
            <a:endParaRPr/>
          </a:p>
        </p:txBody>
      </p:sp>
      <p:sp>
        <p:nvSpPr>
          <p:cNvPr id="294" name="Google Shape;294;p38"/>
          <p:cNvSpPr txBox="1"/>
          <p:nvPr>
            <p:ph idx="1" type="subTitle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Expection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/>
          <p:nvPr>
            <p:ph idx="1" type="body"/>
          </p:nvPr>
        </p:nvSpPr>
        <p:spPr>
          <a:xfrm>
            <a:off x="1398275" y="1249425"/>
            <a:ext cx="6981000" cy="28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希望之後可讓網頁跟APP做連動(數據)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新增玩家討論區可讓玩家討論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和獨立開發團體合作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0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991425"/>
            <a:ext cx="1496149" cy="116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0"/>
          <p:cNvPicPr preferRelativeResize="0"/>
          <p:nvPr/>
        </p:nvPicPr>
        <p:blipFill rotWithShape="1">
          <a:blip r:embed="rId4">
            <a:alphaModFix/>
          </a:blip>
          <a:srcRect b="21025" l="0" r="8892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0"/>
          <p:cNvPicPr preferRelativeResize="0"/>
          <p:nvPr/>
        </p:nvPicPr>
        <p:blipFill rotWithShape="1">
          <a:blip r:embed="rId5">
            <a:alphaModFix/>
          </a:blip>
          <a:srcRect b="18300" l="0" r="8892" t="16734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0"/>
          <p:cNvSpPr txBox="1"/>
          <p:nvPr>
            <p:ph type="title"/>
          </p:nvPr>
        </p:nvSpPr>
        <p:spPr>
          <a:xfrm>
            <a:off x="2673000" y="2163900"/>
            <a:ext cx="3798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/>
          <p:nvPr/>
        </p:nvSpPr>
        <p:spPr>
          <a:xfrm>
            <a:off x="5705274" y="1518474"/>
            <a:ext cx="2144649" cy="2765985"/>
          </a:xfrm>
          <a:custGeom>
            <a:rect b="b" l="l" r="r" t="t"/>
            <a:pathLst>
              <a:path extrusionOk="0" h="11085" w="10360">
                <a:moveTo>
                  <a:pt x="6395" y="5179"/>
                </a:moveTo>
                <a:cubicBezTo>
                  <a:pt x="6490" y="5179"/>
                  <a:pt x="6573" y="5251"/>
                  <a:pt x="6573" y="5358"/>
                </a:cubicBezTo>
                <a:cubicBezTo>
                  <a:pt x="6573" y="5453"/>
                  <a:pt x="6490" y="5536"/>
                  <a:pt x="6395" y="5536"/>
                </a:cubicBezTo>
                <a:lnTo>
                  <a:pt x="6216" y="5536"/>
                </a:lnTo>
                <a:cubicBezTo>
                  <a:pt x="6121" y="5536"/>
                  <a:pt x="6037" y="5441"/>
                  <a:pt x="6037" y="5358"/>
                </a:cubicBezTo>
                <a:cubicBezTo>
                  <a:pt x="6037" y="5263"/>
                  <a:pt x="6133" y="5179"/>
                  <a:pt x="6216" y="5179"/>
                </a:cubicBezTo>
                <a:close/>
                <a:moveTo>
                  <a:pt x="4132" y="5191"/>
                </a:moveTo>
                <a:cubicBezTo>
                  <a:pt x="4239" y="5191"/>
                  <a:pt x="4311" y="5274"/>
                  <a:pt x="4311" y="5370"/>
                </a:cubicBezTo>
                <a:cubicBezTo>
                  <a:pt x="4311" y="5477"/>
                  <a:pt x="4228" y="5548"/>
                  <a:pt x="4132" y="5548"/>
                </a:cubicBezTo>
                <a:lnTo>
                  <a:pt x="3954" y="5548"/>
                </a:lnTo>
                <a:cubicBezTo>
                  <a:pt x="3847" y="5548"/>
                  <a:pt x="3775" y="5453"/>
                  <a:pt x="3775" y="5370"/>
                </a:cubicBezTo>
                <a:cubicBezTo>
                  <a:pt x="3775" y="5274"/>
                  <a:pt x="3870" y="5191"/>
                  <a:pt x="3954" y="5191"/>
                </a:cubicBezTo>
                <a:close/>
                <a:moveTo>
                  <a:pt x="9776" y="4727"/>
                </a:moveTo>
                <a:lnTo>
                  <a:pt x="9776" y="4727"/>
                </a:lnTo>
                <a:cubicBezTo>
                  <a:pt x="9943" y="4917"/>
                  <a:pt x="10038" y="5179"/>
                  <a:pt x="10038" y="5453"/>
                </a:cubicBezTo>
                <a:cubicBezTo>
                  <a:pt x="10038" y="6084"/>
                  <a:pt x="9538" y="6584"/>
                  <a:pt x="8907" y="6584"/>
                </a:cubicBezTo>
                <a:lnTo>
                  <a:pt x="6633" y="6584"/>
                </a:lnTo>
                <a:cubicBezTo>
                  <a:pt x="6525" y="6441"/>
                  <a:pt x="6454" y="6263"/>
                  <a:pt x="6418" y="6072"/>
                </a:cubicBezTo>
                <a:lnTo>
                  <a:pt x="6418" y="6072"/>
                </a:lnTo>
                <a:lnTo>
                  <a:pt x="8716" y="6167"/>
                </a:lnTo>
                <a:cubicBezTo>
                  <a:pt x="8744" y="6170"/>
                  <a:pt x="8771" y="6171"/>
                  <a:pt x="8798" y="6171"/>
                </a:cubicBezTo>
                <a:cubicBezTo>
                  <a:pt x="9066" y="6171"/>
                  <a:pt x="9318" y="6064"/>
                  <a:pt x="9502" y="5870"/>
                </a:cubicBezTo>
                <a:cubicBezTo>
                  <a:pt x="9716" y="5667"/>
                  <a:pt x="9835" y="5394"/>
                  <a:pt x="9835" y="5096"/>
                </a:cubicBezTo>
                <a:cubicBezTo>
                  <a:pt x="9835" y="4965"/>
                  <a:pt x="9800" y="4846"/>
                  <a:pt x="9776" y="4727"/>
                </a:cubicBezTo>
                <a:close/>
                <a:moveTo>
                  <a:pt x="3966" y="6763"/>
                </a:moveTo>
                <a:lnTo>
                  <a:pt x="3966" y="7441"/>
                </a:lnTo>
                <a:lnTo>
                  <a:pt x="3978" y="7441"/>
                </a:lnTo>
                <a:cubicBezTo>
                  <a:pt x="3585" y="7775"/>
                  <a:pt x="3096" y="7977"/>
                  <a:pt x="2573" y="7977"/>
                </a:cubicBezTo>
                <a:lnTo>
                  <a:pt x="2049" y="7977"/>
                </a:lnTo>
                <a:cubicBezTo>
                  <a:pt x="1846" y="7977"/>
                  <a:pt x="1632" y="8037"/>
                  <a:pt x="1465" y="8156"/>
                </a:cubicBezTo>
                <a:cubicBezTo>
                  <a:pt x="1656" y="7822"/>
                  <a:pt x="1989" y="7596"/>
                  <a:pt x="2394" y="7596"/>
                </a:cubicBezTo>
                <a:cubicBezTo>
                  <a:pt x="3049" y="7596"/>
                  <a:pt x="3632" y="7275"/>
                  <a:pt x="3966" y="6763"/>
                </a:cubicBezTo>
                <a:close/>
                <a:moveTo>
                  <a:pt x="5132" y="357"/>
                </a:moveTo>
                <a:cubicBezTo>
                  <a:pt x="5621" y="357"/>
                  <a:pt x="6085" y="560"/>
                  <a:pt x="6406" y="917"/>
                </a:cubicBezTo>
                <a:cubicBezTo>
                  <a:pt x="6740" y="1274"/>
                  <a:pt x="6906" y="1762"/>
                  <a:pt x="6847" y="2238"/>
                </a:cubicBezTo>
                <a:lnTo>
                  <a:pt x="6573" y="4941"/>
                </a:lnTo>
                <a:cubicBezTo>
                  <a:pt x="6502" y="4905"/>
                  <a:pt x="6430" y="4882"/>
                  <a:pt x="6347" y="4882"/>
                </a:cubicBezTo>
                <a:lnTo>
                  <a:pt x="6168" y="4882"/>
                </a:lnTo>
                <a:cubicBezTo>
                  <a:pt x="5894" y="4882"/>
                  <a:pt x="5668" y="5096"/>
                  <a:pt x="5668" y="5382"/>
                </a:cubicBezTo>
                <a:cubicBezTo>
                  <a:pt x="5668" y="5608"/>
                  <a:pt x="5811" y="5798"/>
                  <a:pt x="6025" y="5870"/>
                </a:cubicBezTo>
                <a:cubicBezTo>
                  <a:pt x="6133" y="6822"/>
                  <a:pt x="6954" y="7596"/>
                  <a:pt x="7942" y="7596"/>
                </a:cubicBezTo>
                <a:cubicBezTo>
                  <a:pt x="8347" y="7596"/>
                  <a:pt x="8692" y="7822"/>
                  <a:pt x="8871" y="8156"/>
                </a:cubicBezTo>
                <a:cubicBezTo>
                  <a:pt x="8704" y="8049"/>
                  <a:pt x="8514" y="7977"/>
                  <a:pt x="8288" y="7977"/>
                </a:cubicBezTo>
                <a:lnTo>
                  <a:pt x="7764" y="7977"/>
                </a:lnTo>
                <a:cubicBezTo>
                  <a:pt x="7240" y="7977"/>
                  <a:pt x="6752" y="7775"/>
                  <a:pt x="6371" y="7441"/>
                </a:cubicBezTo>
                <a:lnTo>
                  <a:pt x="6371" y="7275"/>
                </a:lnTo>
                <a:cubicBezTo>
                  <a:pt x="6371" y="7179"/>
                  <a:pt x="6287" y="7108"/>
                  <a:pt x="6204" y="7108"/>
                </a:cubicBezTo>
                <a:cubicBezTo>
                  <a:pt x="6121" y="7108"/>
                  <a:pt x="6037" y="7179"/>
                  <a:pt x="6037" y="7275"/>
                </a:cubicBezTo>
                <a:lnTo>
                  <a:pt x="6037" y="9704"/>
                </a:lnTo>
                <a:cubicBezTo>
                  <a:pt x="6037" y="10180"/>
                  <a:pt x="6395" y="10573"/>
                  <a:pt x="6871" y="10632"/>
                </a:cubicBezTo>
                <a:cubicBezTo>
                  <a:pt x="6906" y="10644"/>
                  <a:pt x="6945" y="10650"/>
                  <a:pt x="6984" y="10650"/>
                </a:cubicBezTo>
                <a:cubicBezTo>
                  <a:pt x="7023" y="10650"/>
                  <a:pt x="7061" y="10644"/>
                  <a:pt x="7097" y="10632"/>
                </a:cubicBezTo>
                <a:lnTo>
                  <a:pt x="7097" y="10632"/>
                </a:lnTo>
                <a:cubicBezTo>
                  <a:pt x="6966" y="10716"/>
                  <a:pt x="6799" y="10751"/>
                  <a:pt x="6621" y="10751"/>
                </a:cubicBezTo>
                <a:cubicBezTo>
                  <a:pt x="6085" y="10751"/>
                  <a:pt x="5656" y="10323"/>
                  <a:pt x="5656" y="9787"/>
                </a:cubicBezTo>
                <a:lnTo>
                  <a:pt x="5656" y="7608"/>
                </a:lnTo>
                <a:cubicBezTo>
                  <a:pt x="5656" y="7334"/>
                  <a:pt x="5430" y="7108"/>
                  <a:pt x="5144" y="7108"/>
                </a:cubicBezTo>
                <a:cubicBezTo>
                  <a:pt x="4859" y="7108"/>
                  <a:pt x="4644" y="7334"/>
                  <a:pt x="4644" y="7608"/>
                </a:cubicBezTo>
                <a:lnTo>
                  <a:pt x="4644" y="9787"/>
                </a:lnTo>
                <a:cubicBezTo>
                  <a:pt x="4644" y="10323"/>
                  <a:pt x="4204" y="10751"/>
                  <a:pt x="3668" y="10751"/>
                </a:cubicBezTo>
                <a:cubicBezTo>
                  <a:pt x="3513" y="10751"/>
                  <a:pt x="3347" y="10716"/>
                  <a:pt x="3192" y="10632"/>
                </a:cubicBezTo>
                <a:lnTo>
                  <a:pt x="3192" y="10632"/>
                </a:lnTo>
                <a:cubicBezTo>
                  <a:pt x="3233" y="10644"/>
                  <a:pt x="3272" y="10650"/>
                  <a:pt x="3309" y="10650"/>
                </a:cubicBezTo>
                <a:cubicBezTo>
                  <a:pt x="3347" y="10650"/>
                  <a:pt x="3382" y="10644"/>
                  <a:pt x="3418" y="10632"/>
                </a:cubicBezTo>
                <a:cubicBezTo>
                  <a:pt x="3894" y="10573"/>
                  <a:pt x="4251" y="10180"/>
                  <a:pt x="4251" y="9704"/>
                </a:cubicBezTo>
                <a:lnTo>
                  <a:pt x="4251" y="5858"/>
                </a:lnTo>
                <a:cubicBezTo>
                  <a:pt x="4466" y="5786"/>
                  <a:pt x="4597" y="5608"/>
                  <a:pt x="4597" y="5382"/>
                </a:cubicBezTo>
                <a:cubicBezTo>
                  <a:pt x="4597" y="5096"/>
                  <a:pt x="4370" y="4882"/>
                  <a:pt x="4085" y="4882"/>
                </a:cubicBezTo>
                <a:lnTo>
                  <a:pt x="3906" y="4882"/>
                </a:lnTo>
                <a:cubicBezTo>
                  <a:pt x="3823" y="4882"/>
                  <a:pt x="3751" y="4893"/>
                  <a:pt x="3692" y="4941"/>
                </a:cubicBezTo>
                <a:lnTo>
                  <a:pt x="3418" y="2238"/>
                </a:lnTo>
                <a:cubicBezTo>
                  <a:pt x="3370" y="1762"/>
                  <a:pt x="3525" y="1274"/>
                  <a:pt x="3847" y="917"/>
                </a:cubicBezTo>
                <a:cubicBezTo>
                  <a:pt x="4180" y="560"/>
                  <a:pt x="4644" y="357"/>
                  <a:pt x="5132" y="357"/>
                </a:cubicBezTo>
                <a:close/>
                <a:moveTo>
                  <a:pt x="5180" y="0"/>
                </a:moveTo>
                <a:cubicBezTo>
                  <a:pt x="4597" y="0"/>
                  <a:pt x="4049" y="238"/>
                  <a:pt x="3656" y="667"/>
                </a:cubicBezTo>
                <a:cubicBezTo>
                  <a:pt x="3275" y="1095"/>
                  <a:pt x="3073" y="1667"/>
                  <a:pt x="3132" y="2238"/>
                </a:cubicBezTo>
                <a:lnTo>
                  <a:pt x="3454" y="5370"/>
                </a:lnTo>
                <a:cubicBezTo>
                  <a:pt x="3454" y="5513"/>
                  <a:pt x="3525" y="5667"/>
                  <a:pt x="3644" y="5751"/>
                </a:cubicBezTo>
                <a:lnTo>
                  <a:pt x="1620" y="5846"/>
                </a:lnTo>
                <a:cubicBezTo>
                  <a:pt x="1605" y="5847"/>
                  <a:pt x="1590" y="5847"/>
                  <a:pt x="1575" y="5847"/>
                </a:cubicBezTo>
                <a:cubicBezTo>
                  <a:pt x="1379" y="5847"/>
                  <a:pt x="1205" y="5775"/>
                  <a:pt x="1072" y="5632"/>
                </a:cubicBezTo>
                <a:cubicBezTo>
                  <a:pt x="918" y="5489"/>
                  <a:pt x="834" y="5298"/>
                  <a:pt x="834" y="5096"/>
                </a:cubicBezTo>
                <a:cubicBezTo>
                  <a:pt x="834" y="4667"/>
                  <a:pt x="1191" y="4310"/>
                  <a:pt x="1620" y="4310"/>
                </a:cubicBezTo>
                <a:lnTo>
                  <a:pt x="1703" y="4310"/>
                </a:lnTo>
                <a:cubicBezTo>
                  <a:pt x="2084" y="4310"/>
                  <a:pt x="2394" y="4001"/>
                  <a:pt x="2394" y="3631"/>
                </a:cubicBezTo>
                <a:cubicBezTo>
                  <a:pt x="2394" y="3536"/>
                  <a:pt x="2323" y="3465"/>
                  <a:pt x="2227" y="3465"/>
                </a:cubicBezTo>
                <a:cubicBezTo>
                  <a:pt x="2144" y="3465"/>
                  <a:pt x="2061" y="3536"/>
                  <a:pt x="2061" y="3631"/>
                </a:cubicBezTo>
                <a:cubicBezTo>
                  <a:pt x="2061" y="3822"/>
                  <a:pt x="1906" y="3989"/>
                  <a:pt x="1703" y="3989"/>
                </a:cubicBezTo>
                <a:lnTo>
                  <a:pt x="1453" y="3989"/>
                </a:lnTo>
                <a:cubicBezTo>
                  <a:pt x="656" y="3989"/>
                  <a:pt x="1" y="4643"/>
                  <a:pt x="1" y="5441"/>
                </a:cubicBezTo>
                <a:cubicBezTo>
                  <a:pt x="1" y="6251"/>
                  <a:pt x="656" y="6906"/>
                  <a:pt x="1453" y="6906"/>
                </a:cubicBezTo>
                <a:lnTo>
                  <a:pt x="2585" y="6906"/>
                </a:lnTo>
                <a:cubicBezTo>
                  <a:pt x="2680" y="6906"/>
                  <a:pt x="2751" y="6822"/>
                  <a:pt x="2751" y="6739"/>
                </a:cubicBezTo>
                <a:cubicBezTo>
                  <a:pt x="2751" y="6644"/>
                  <a:pt x="2680" y="6572"/>
                  <a:pt x="2585" y="6572"/>
                </a:cubicBezTo>
                <a:lnTo>
                  <a:pt x="1453" y="6572"/>
                </a:lnTo>
                <a:cubicBezTo>
                  <a:pt x="834" y="6572"/>
                  <a:pt x="322" y="6072"/>
                  <a:pt x="322" y="5441"/>
                </a:cubicBezTo>
                <a:cubicBezTo>
                  <a:pt x="322" y="5155"/>
                  <a:pt x="429" y="4917"/>
                  <a:pt x="596" y="4715"/>
                </a:cubicBezTo>
                <a:lnTo>
                  <a:pt x="596" y="4715"/>
                </a:lnTo>
                <a:cubicBezTo>
                  <a:pt x="549" y="4834"/>
                  <a:pt x="537" y="4965"/>
                  <a:pt x="537" y="5084"/>
                </a:cubicBezTo>
                <a:cubicBezTo>
                  <a:pt x="537" y="5382"/>
                  <a:pt x="656" y="5655"/>
                  <a:pt x="858" y="5858"/>
                </a:cubicBezTo>
                <a:cubicBezTo>
                  <a:pt x="1062" y="6050"/>
                  <a:pt x="1319" y="6156"/>
                  <a:pt x="1599" y="6156"/>
                </a:cubicBezTo>
                <a:cubicBezTo>
                  <a:pt x="1614" y="6156"/>
                  <a:pt x="1629" y="6156"/>
                  <a:pt x="1644" y="6156"/>
                </a:cubicBezTo>
                <a:lnTo>
                  <a:pt x="3954" y="6048"/>
                </a:lnTo>
                <a:lnTo>
                  <a:pt x="3954" y="6048"/>
                </a:lnTo>
                <a:cubicBezTo>
                  <a:pt x="3906" y="6251"/>
                  <a:pt x="3835" y="6406"/>
                  <a:pt x="3728" y="6572"/>
                </a:cubicBezTo>
                <a:lnTo>
                  <a:pt x="3299" y="6572"/>
                </a:lnTo>
                <a:cubicBezTo>
                  <a:pt x="3216" y="6572"/>
                  <a:pt x="3132" y="6644"/>
                  <a:pt x="3132" y="6739"/>
                </a:cubicBezTo>
                <a:cubicBezTo>
                  <a:pt x="3132" y="6822"/>
                  <a:pt x="3216" y="6906"/>
                  <a:pt x="3299" y="6906"/>
                </a:cubicBezTo>
                <a:lnTo>
                  <a:pt x="3454" y="6906"/>
                </a:lnTo>
                <a:cubicBezTo>
                  <a:pt x="3180" y="7120"/>
                  <a:pt x="2823" y="7275"/>
                  <a:pt x="2442" y="7275"/>
                </a:cubicBezTo>
                <a:cubicBezTo>
                  <a:pt x="1680" y="7275"/>
                  <a:pt x="1072" y="7882"/>
                  <a:pt x="1072" y="8644"/>
                </a:cubicBezTo>
                <a:lnTo>
                  <a:pt x="1072" y="8989"/>
                </a:lnTo>
                <a:cubicBezTo>
                  <a:pt x="1072" y="9180"/>
                  <a:pt x="906" y="9346"/>
                  <a:pt x="715" y="9346"/>
                </a:cubicBezTo>
                <a:cubicBezTo>
                  <a:pt x="620" y="9346"/>
                  <a:pt x="549" y="9418"/>
                  <a:pt x="549" y="9501"/>
                </a:cubicBezTo>
                <a:cubicBezTo>
                  <a:pt x="549" y="9596"/>
                  <a:pt x="620" y="9668"/>
                  <a:pt x="715" y="9668"/>
                </a:cubicBezTo>
                <a:cubicBezTo>
                  <a:pt x="1084" y="9668"/>
                  <a:pt x="1394" y="9358"/>
                  <a:pt x="1394" y="8989"/>
                </a:cubicBezTo>
                <a:cubicBezTo>
                  <a:pt x="1394" y="8596"/>
                  <a:pt x="1703" y="8287"/>
                  <a:pt x="2096" y="8287"/>
                </a:cubicBezTo>
                <a:lnTo>
                  <a:pt x="2620" y="8287"/>
                </a:lnTo>
                <a:cubicBezTo>
                  <a:pt x="3120" y="8287"/>
                  <a:pt x="3608" y="8132"/>
                  <a:pt x="4013" y="7834"/>
                </a:cubicBezTo>
                <a:lnTo>
                  <a:pt x="4013" y="9680"/>
                </a:lnTo>
                <a:cubicBezTo>
                  <a:pt x="4013" y="10001"/>
                  <a:pt x="3775" y="10263"/>
                  <a:pt x="3466" y="10299"/>
                </a:cubicBezTo>
                <a:cubicBezTo>
                  <a:pt x="3448" y="10300"/>
                  <a:pt x="3430" y="10301"/>
                  <a:pt x="3413" y="10301"/>
                </a:cubicBezTo>
                <a:cubicBezTo>
                  <a:pt x="3254" y="10301"/>
                  <a:pt x="3107" y="10251"/>
                  <a:pt x="2989" y="10144"/>
                </a:cubicBezTo>
                <a:cubicBezTo>
                  <a:pt x="2858" y="10025"/>
                  <a:pt x="2775" y="9858"/>
                  <a:pt x="2775" y="9680"/>
                </a:cubicBezTo>
                <a:lnTo>
                  <a:pt x="2775" y="9525"/>
                </a:lnTo>
                <a:cubicBezTo>
                  <a:pt x="2775" y="9049"/>
                  <a:pt x="2394" y="8668"/>
                  <a:pt x="1930" y="8668"/>
                </a:cubicBezTo>
                <a:cubicBezTo>
                  <a:pt x="1846" y="8668"/>
                  <a:pt x="1763" y="8751"/>
                  <a:pt x="1763" y="8834"/>
                </a:cubicBezTo>
                <a:cubicBezTo>
                  <a:pt x="1763" y="8930"/>
                  <a:pt x="1846" y="9001"/>
                  <a:pt x="1930" y="9001"/>
                </a:cubicBezTo>
                <a:cubicBezTo>
                  <a:pt x="2227" y="9001"/>
                  <a:pt x="2465" y="9239"/>
                  <a:pt x="2465" y="9537"/>
                </a:cubicBezTo>
                <a:lnTo>
                  <a:pt x="2465" y="9787"/>
                </a:lnTo>
                <a:cubicBezTo>
                  <a:pt x="2465" y="10501"/>
                  <a:pt x="3049" y="11085"/>
                  <a:pt x="3763" y="11085"/>
                </a:cubicBezTo>
                <a:cubicBezTo>
                  <a:pt x="4478" y="11085"/>
                  <a:pt x="5061" y="10501"/>
                  <a:pt x="5061" y="9787"/>
                </a:cubicBezTo>
                <a:lnTo>
                  <a:pt x="5061" y="7620"/>
                </a:lnTo>
                <a:cubicBezTo>
                  <a:pt x="5061" y="7513"/>
                  <a:pt x="5144" y="7441"/>
                  <a:pt x="5240" y="7441"/>
                </a:cubicBezTo>
                <a:cubicBezTo>
                  <a:pt x="5323" y="7441"/>
                  <a:pt x="5418" y="7525"/>
                  <a:pt x="5418" y="7620"/>
                </a:cubicBezTo>
                <a:lnTo>
                  <a:pt x="5418" y="9787"/>
                </a:lnTo>
                <a:cubicBezTo>
                  <a:pt x="5418" y="10501"/>
                  <a:pt x="5990" y="11085"/>
                  <a:pt x="6704" y="11085"/>
                </a:cubicBezTo>
                <a:cubicBezTo>
                  <a:pt x="7418" y="11085"/>
                  <a:pt x="8002" y="10501"/>
                  <a:pt x="8002" y="9787"/>
                </a:cubicBezTo>
                <a:lnTo>
                  <a:pt x="8002" y="9525"/>
                </a:lnTo>
                <a:cubicBezTo>
                  <a:pt x="8002" y="9227"/>
                  <a:pt x="8240" y="8989"/>
                  <a:pt x="8538" y="8989"/>
                </a:cubicBezTo>
                <a:cubicBezTo>
                  <a:pt x="8633" y="8989"/>
                  <a:pt x="8704" y="8906"/>
                  <a:pt x="8704" y="8823"/>
                </a:cubicBezTo>
                <a:cubicBezTo>
                  <a:pt x="8704" y="8727"/>
                  <a:pt x="8633" y="8656"/>
                  <a:pt x="8538" y="8656"/>
                </a:cubicBezTo>
                <a:cubicBezTo>
                  <a:pt x="8061" y="8656"/>
                  <a:pt x="7692" y="9037"/>
                  <a:pt x="7692" y="9501"/>
                </a:cubicBezTo>
                <a:lnTo>
                  <a:pt x="7692" y="9668"/>
                </a:lnTo>
                <a:cubicBezTo>
                  <a:pt x="7692" y="9846"/>
                  <a:pt x="7621" y="10013"/>
                  <a:pt x="7478" y="10132"/>
                </a:cubicBezTo>
                <a:cubicBezTo>
                  <a:pt x="7372" y="10228"/>
                  <a:pt x="7236" y="10285"/>
                  <a:pt x="7100" y="10285"/>
                </a:cubicBezTo>
                <a:cubicBezTo>
                  <a:pt x="7067" y="10285"/>
                  <a:pt x="7034" y="10282"/>
                  <a:pt x="7002" y="10275"/>
                </a:cubicBezTo>
                <a:cubicBezTo>
                  <a:pt x="6692" y="10251"/>
                  <a:pt x="6454" y="9977"/>
                  <a:pt x="6454" y="9668"/>
                </a:cubicBezTo>
                <a:lnTo>
                  <a:pt x="6454" y="7822"/>
                </a:lnTo>
                <a:cubicBezTo>
                  <a:pt x="6859" y="8108"/>
                  <a:pt x="7347" y="8275"/>
                  <a:pt x="7859" y="8275"/>
                </a:cubicBezTo>
                <a:lnTo>
                  <a:pt x="8371" y="8275"/>
                </a:lnTo>
                <a:cubicBezTo>
                  <a:pt x="8764" y="8275"/>
                  <a:pt x="9073" y="8584"/>
                  <a:pt x="9073" y="8965"/>
                </a:cubicBezTo>
                <a:cubicBezTo>
                  <a:pt x="9073" y="9334"/>
                  <a:pt x="9383" y="9656"/>
                  <a:pt x="9764" y="9656"/>
                </a:cubicBezTo>
                <a:cubicBezTo>
                  <a:pt x="9847" y="9656"/>
                  <a:pt x="9919" y="9585"/>
                  <a:pt x="9919" y="9489"/>
                </a:cubicBezTo>
                <a:cubicBezTo>
                  <a:pt x="9919" y="9394"/>
                  <a:pt x="9847" y="9323"/>
                  <a:pt x="9764" y="9323"/>
                </a:cubicBezTo>
                <a:cubicBezTo>
                  <a:pt x="9562" y="9323"/>
                  <a:pt x="9407" y="9156"/>
                  <a:pt x="9407" y="8965"/>
                </a:cubicBezTo>
                <a:lnTo>
                  <a:pt x="9407" y="8620"/>
                </a:lnTo>
                <a:cubicBezTo>
                  <a:pt x="9407" y="7870"/>
                  <a:pt x="8788" y="7251"/>
                  <a:pt x="8038" y="7251"/>
                </a:cubicBezTo>
                <a:cubicBezTo>
                  <a:pt x="7645" y="7251"/>
                  <a:pt x="7287" y="7120"/>
                  <a:pt x="7026" y="6882"/>
                </a:cubicBezTo>
                <a:lnTo>
                  <a:pt x="8990" y="6882"/>
                </a:lnTo>
                <a:cubicBezTo>
                  <a:pt x="9003" y="6882"/>
                  <a:pt x="9015" y="6882"/>
                  <a:pt x="9028" y="6882"/>
                </a:cubicBezTo>
                <a:cubicBezTo>
                  <a:pt x="9727" y="6882"/>
                  <a:pt x="10359" y="6236"/>
                  <a:pt x="10359" y="5441"/>
                </a:cubicBezTo>
                <a:cubicBezTo>
                  <a:pt x="10359" y="4643"/>
                  <a:pt x="9704" y="3989"/>
                  <a:pt x="8895" y="3989"/>
                </a:cubicBezTo>
                <a:lnTo>
                  <a:pt x="8645" y="3989"/>
                </a:lnTo>
                <a:cubicBezTo>
                  <a:pt x="8454" y="3989"/>
                  <a:pt x="8288" y="3822"/>
                  <a:pt x="8288" y="3631"/>
                </a:cubicBezTo>
                <a:cubicBezTo>
                  <a:pt x="8288" y="3536"/>
                  <a:pt x="8216" y="3465"/>
                  <a:pt x="8121" y="3465"/>
                </a:cubicBezTo>
                <a:cubicBezTo>
                  <a:pt x="8038" y="3465"/>
                  <a:pt x="7966" y="3536"/>
                  <a:pt x="7966" y="3631"/>
                </a:cubicBezTo>
                <a:cubicBezTo>
                  <a:pt x="7966" y="4001"/>
                  <a:pt x="8276" y="4310"/>
                  <a:pt x="8645" y="4310"/>
                </a:cubicBezTo>
                <a:lnTo>
                  <a:pt x="8728" y="4310"/>
                </a:lnTo>
                <a:cubicBezTo>
                  <a:pt x="9169" y="4310"/>
                  <a:pt x="9526" y="4667"/>
                  <a:pt x="9526" y="5096"/>
                </a:cubicBezTo>
                <a:cubicBezTo>
                  <a:pt x="9526" y="5310"/>
                  <a:pt x="9431" y="5501"/>
                  <a:pt x="9288" y="5632"/>
                </a:cubicBezTo>
                <a:cubicBezTo>
                  <a:pt x="9144" y="5775"/>
                  <a:pt x="8969" y="5847"/>
                  <a:pt x="8774" y="5847"/>
                </a:cubicBezTo>
                <a:cubicBezTo>
                  <a:pt x="8759" y="5847"/>
                  <a:pt x="8743" y="5847"/>
                  <a:pt x="8728" y="5846"/>
                </a:cubicBezTo>
                <a:lnTo>
                  <a:pt x="6716" y="5751"/>
                </a:lnTo>
                <a:cubicBezTo>
                  <a:pt x="6823" y="5667"/>
                  <a:pt x="6895" y="5536"/>
                  <a:pt x="6906" y="5370"/>
                </a:cubicBezTo>
                <a:lnTo>
                  <a:pt x="7216" y="2238"/>
                </a:lnTo>
                <a:cubicBezTo>
                  <a:pt x="7276" y="1667"/>
                  <a:pt x="7085" y="1095"/>
                  <a:pt x="6692" y="667"/>
                </a:cubicBezTo>
                <a:cubicBezTo>
                  <a:pt x="6311" y="238"/>
                  <a:pt x="5752" y="0"/>
                  <a:pt x="5180" y="0"/>
                </a:cubicBezTo>
                <a:close/>
              </a:path>
            </a:pathLst>
          </a:cu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8"/>
          <p:cNvSpPr/>
          <p:nvPr/>
        </p:nvSpPr>
        <p:spPr>
          <a:xfrm>
            <a:off x="1261574" y="1526499"/>
            <a:ext cx="2144649" cy="2765985"/>
          </a:xfrm>
          <a:custGeom>
            <a:rect b="b" l="l" r="r" t="t"/>
            <a:pathLst>
              <a:path extrusionOk="0" h="11085" w="10360">
                <a:moveTo>
                  <a:pt x="6395" y="5179"/>
                </a:moveTo>
                <a:cubicBezTo>
                  <a:pt x="6490" y="5179"/>
                  <a:pt x="6573" y="5251"/>
                  <a:pt x="6573" y="5358"/>
                </a:cubicBezTo>
                <a:cubicBezTo>
                  <a:pt x="6573" y="5453"/>
                  <a:pt x="6490" y="5536"/>
                  <a:pt x="6395" y="5536"/>
                </a:cubicBezTo>
                <a:lnTo>
                  <a:pt x="6216" y="5536"/>
                </a:lnTo>
                <a:cubicBezTo>
                  <a:pt x="6121" y="5536"/>
                  <a:pt x="6037" y="5441"/>
                  <a:pt x="6037" y="5358"/>
                </a:cubicBezTo>
                <a:cubicBezTo>
                  <a:pt x="6037" y="5263"/>
                  <a:pt x="6133" y="5179"/>
                  <a:pt x="6216" y="5179"/>
                </a:cubicBezTo>
                <a:close/>
                <a:moveTo>
                  <a:pt x="4132" y="5191"/>
                </a:moveTo>
                <a:cubicBezTo>
                  <a:pt x="4239" y="5191"/>
                  <a:pt x="4311" y="5274"/>
                  <a:pt x="4311" y="5370"/>
                </a:cubicBezTo>
                <a:cubicBezTo>
                  <a:pt x="4311" y="5477"/>
                  <a:pt x="4228" y="5548"/>
                  <a:pt x="4132" y="5548"/>
                </a:cubicBezTo>
                <a:lnTo>
                  <a:pt x="3954" y="5548"/>
                </a:lnTo>
                <a:cubicBezTo>
                  <a:pt x="3847" y="5548"/>
                  <a:pt x="3775" y="5453"/>
                  <a:pt x="3775" y="5370"/>
                </a:cubicBezTo>
                <a:cubicBezTo>
                  <a:pt x="3775" y="5274"/>
                  <a:pt x="3870" y="5191"/>
                  <a:pt x="3954" y="5191"/>
                </a:cubicBezTo>
                <a:close/>
                <a:moveTo>
                  <a:pt x="9776" y="4727"/>
                </a:moveTo>
                <a:lnTo>
                  <a:pt x="9776" y="4727"/>
                </a:lnTo>
                <a:cubicBezTo>
                  <a:pt x="9943" y="4917"/>
                  <a:pt x="10038" y="5179"/>
                  <a:pt x="10038" y="5453"/>
                </a:cubicBezTo>
                <a:cubicBezTo>
                  <a:pt x="10038" y="6084"/>
                  <a:pt x="9538" y="6584"/>
                  <a:pt x="8907" y="6584"/>
                </a:cubicBezTo>
                <a:lnTo>
                  <a:pt x="6633" y="6584"/>
                </a:lnTo>
                <a:cubicBezTo>
                  <a:pt x="6525" y="6441"/>
                  <a:pt x="6454" y="6263"/>
                  <a:pt x="6418" y="6072"/>
                </a:cubicBezTo>
                <a:lnTo>
                  <a:pt x="6418" y="6072"/>
                </a:lnTo>
                <a:lnTo>
                  <a:pt x="8716" y="6167"/>
                </a:lnTo>
                <a:cubicBezTo>
                  <a:pt x="8744" y="6170"/>
                  <a:pt x="8771" y="6171"/>
                  <a:pt x="8798" y="6171"/>
                </a:cubicBezTo>
                <a:cubicBezTo>
                  <a:pt x="9066" y="6171"/>
                  <a:pt x="9318" y="6064"/>
                  <a:pt x="9502" y="5870"/>
                </a:cubicBezTo>
                <a:cubicBezTo>
                  <a:pt x="9716" y="5667"/>
                  <a:pt x="9835" y="5394"/>
                  <a:pt x="9835" y="5096"/>
                </a:cubicBezTo>
                <a:cubicBezTo>
                  <a:pt x="9835" y="4965"/>
                  <a:pt x="9800" y="4846"/>
                  <a:pt x="9776" y="4727"/>
                </a:cubicBezTo>
                <a:close/>
                <a:moveTo>
                  <a:pt x="3966" y="6763"/>
                </a:moveTo>
                <a:lnTo>
                  <a:pt x="3966" y="7441"/>
                </a:lnTo>
                <a:lnTo>
                  <a:pt x="3978" y="7441"/>
                </a:lnTo>
                <a:cubicBezTo>
                  <a:pt x="3585" y="7775"/>
                  <a:pt x="3096" y="7977"/>
                  <a:pt x="2573" y="7977"/>
                </a:cubicBezTo>
                <a:lnTo>
                  <a:pt x="2049" y="7977"/>
                </a:lnTo>
                <a:cubicBezTo>
                  <a:pt x="1846" y="7977"/>
                  <a:pt x="1632" y="8037"/>
                  <a:pt x="1465" y="8156"/>
                </a:cubicBezTo>
                <a:cubicBezTo>
                  <a:pt x="1656" y="7822"/>
                  <a:pt x="1989" y="7596"/>
                  <a:pt x="2394" y="7596"/>
                </a:cubicBezTo>
                <a:cubicBezTo>
                  <a:pt x="3049" y="7596"/>
                  <a:pt x="3632" y="7275"/>
                  <a:pt x="3966" y="6763"/>
                </a:cubicBezTo>
                <a:close/>
                <a:moveTo>
                  <a:pt x="5132" y="357"/>
                </a:moveTo>
                <a:cubicBezTo>
                  <a:pt x="5621" y="357"/>
                  <a:pt x="6085" y="560"/>
                  <a:pt x="6406" y="917"/>
                </a:cubicBezTo>
                <a:cubicBezTo>
                  <a:pt x="6740" y="1274"/>
                  <a:pt x="6906" y="1762"/>
                  <a:pt x="6847" y="2238"/>
                </a:cubicBezTo>
                <a:lnTo>
                  <a:pt x="6573" y="4941"/>
                </a:lnTo>
                <a:cubicBezTo>
                  <a:pt x="6502" y="4905"/>
                  <a:pt x="6430" y="4882"/>
                  <a:pt x="6347" y="4882"/>
                </a:cubicBezTo>
                <a:lnTo>
                  <a:pt x="6168" y="4882"/>
                </a:lnTo>
                <a:cubicBezTo>
                  <a:pt x="5894" y="4882"/>
                  <a:pt x="5668" y="5096"/>
                  <a:pt x="5668" y="5382"/>
                </a:cubicBezTo>
                <a:cubicBezTo>
                  <a:pt x="5668" y="5608"/>
                  <a:pt x="5811" y="5798"/>
                  <a:pt x="6025" y="5870"/>
                </a:cubicBezTo>
                <a:cubicBezTo>
                  <a:pt x="6133" y="6822"/>
                  <a:pt x="6954" y="7596"/>
                  <a:pt x="7942" y="7596"/>
                </a:cubicBezTo>
                <a:cubicBezTo>
                  <a:pt x="8347" y="7596"/>
                  <a:pt x="8692" y="7822"/>
                  <a:pt x="8871" y="8156"/>
                </a:cubicBezTo>
                <a:cubicBezTo>
                  <a:pt x="8704" y="8049"/>
                  <a:pt x="8514" y="7977"/>
                  <a:pt x="8288" y="7977"/>
                </a:cubicBezTo>
                <a:lnTo>
                  <a:pt x="7764" y="7977"/>
                </a:lnTo>
                <a:cubicBezTo>
                  <a:pt x="7240" y="7977"/>
                  <a:pt x="6752" y="7775"/>
                  <a:pt x="6371" y="7441"/>
                </a:cubicBezTo>
                <a:lnTo>
                  <a:pt x="6371" y="7275"/>
                </a:lnTo>
                <a:cubicBezTo>
                  <a:pt x="6371" y="7179"/>
                  <a:pt x="6287" y="7108"/>
                  <a:pt x="6204" y="7108"/>
                </a:cubicBezTo>
                <a:cubicBezTo>
                  <a:pt x="6121" y="7108"/>
                  <a:pt x="6037" y="7179"/>
                  <a:pt x="6037" y="7275"/>
                </a:cubicBezTo>
                <a:lnTo>
                  <a:pt x="6037" y="9704"/>
                </a:lnTo>
                <a:cubicBezTo>
                  <a:pt x="6037" y="10180"/>
                  <a:pt x="6395" y="10573"/>
                  <a:pt x="6871" y="10632"/>
                </a:cubicBezTo>
                <a:cubicBezTo>
                  <a:pt x="6906" y="10644"/>
                  <a:pt x="6945" y="10650"/>
                  <a:pt x="6984" y="10650"/>
                </a:cubicBezTo>
                <a:cubicBezTo>
                  <a:pt x="7023" y="10650"/>
                  <a:pt x="7061" y="10644"/>
                  <a:pt x="7097" y="10632"/>
                </a:cubicBezTo>
                <a:lnTo>
                  <a:pt x="7097" y="10632"/>
                </a:lnTo>
                <a:cubicBezTo>
                  <a:pt x="6966" y="10716"/>
                  <a:pt x="6799" y="10751"/>
                  <a:pt x="6621" y="10751"/>
                </a:cubicBezTo>
                <a:cubicBezTo>
                  <a:pt x="6085" y="10751"/>
                  <a:pt x="5656" y="10323"/>
                  <a:pt x="5656" y="9787"/>
                </a:cubicBezTo>
                <a:lnTo>
                  <a:pt x="5656" y="7608"/>
                </a:lnTo>
                <a:cubicBezTo>
                  <a:pt x="5656" y="7334"/>
                  <a:pt x="5430" y="7108"/>
                  <a:pt x="5144" y="7108"/>
                </a:cubicBezTo>
                <a:cubicBezTo>
                  <a:pt x="4859" y="7108"/>
                  <a:pt x="4644" y="7334"/>
                  <a:pt x="4644" y="7608"/>
                </a:cubicBezTo>
                <a:lnTo>
                  <a:pt x="4644" y="9787"/>
                </a:lnTo>
                <a:cubicBezTo>
                  <a:pt x="4644" y="10323"/>
                  <a:pt x="4204" y="10751"/>
                  <a:pt x="3668" y="10751"/>
                </a:cubicBezTo>
                <a:cubicBezTo>
                  <a:pt x="3513" y="10751"/>
                  <a:pt x="3347" y="10716"/>
                  <a:pt x="3192" y="10632"/>
                </a:cubicBezTo>
                <a:lnTo>
                  <a:pt x="3192" y="10632"/>
                </a:lnTo>
                <a:cubicBezTo>
                  <a:pt x="3233" y="10644"/>
                  <a:pt x="3272" y="10650"/>
                  <a:pt x="3309" y="10650"/>
                </a:cubicBezTo>
                <a:cubicBezTo>
                  <a:pt x="3347" y="10650"/>
                  <a:pt x="3382" y="10644"/>
                  <a:pt x="3418" y="10632"/>
                </a:cubicBezTo>
                <a:cubicBezTo>
                  <a:pt x="3894" y="10573"/>
                  <a:pt x="4251" y="10180"/>
                  <a:pt x="4251" y="9704"/>
                </a:cubicBezTo>
                <a:lnTo>
                  <a:pt x="4251" y="5858"/>
                </a:lnTo>
                <a:cubicBezTo>
                  <a:pt x="4466" y="5786"/>
                  <a:pt x="4597" y="5608"/>
                  <a:pt x="4597" y="5382"/>
                </a:cubicBezTo>
                <a:cubicBezTo>
                  <a:pt x="4597" y="5096"/>
                  <a:pt x="4370" y="4882"/>
                  <a:pt x="4085" y="4882"/>
                </a:cubicBezTo>
                <a:lnTo>
                  <a:pt x="3906" y="4882"/>
                </a:lnTo>
                <a:cubicBezTo>
                  <a:pt x="3823" y="4882"/>
                  <a:pt x="3751" y="4893"/>
                  <a:pt x="3692" y="4941"/>
                </a:cubicBezTo>
                <a:lnTo>
                  <a:pt x="3418" y="2238"/>
                </a:lnTo>
                <a:cubicBezTo>
                  <a:pt x="3370" y="1762"/>
                  <a:pt x="3525" y="1274"/>
                  <a:pt x="3847" y="917"/>
                </a:cubicBezTo>
                <a:cubicBezTo>
                  <a:pt x="4180" y="560"/>
                  <a:pt x="4644" y="357"/>
                  <a:pt x="5132" y="357"/>
                </a:cubicBezTo>
                <a:close/>
                <a:moveTo>
                  <a:pt x="5180" y="0"/>
                </a:moveTo>
                <a:cubicBezTo>
                  <a:pt x="4597" y="0"/>
                  <a:pt x="4049" y="238"/>
                  <a:pt x="3656" y="667"/>
                </a:cubicBezTo>
                <a:cubicBezTo>
                  <a:pt x="3275" y="1095"/>
                  <a:pt x="3073" y="1667"/>
                  <a:pt x="3132" y="2238"/>
                </a:cubicBezTo>
                <a:lnTo>
                  <a:pt x="3454" y="5370"/>
                </a:lnTo>
                <a:cubicBezTo>
                  <a:pt x="3454" y="5513"/>
                  <a:pt x="3525" y="5667"/>
                  <a:pt x="3644" y="5751"/>
                </a:cubicBezTo>
                <a:lnTo>
                  <a:pt x="1620" y="5846"/>
                </a:lnTo>
                <a:cubicBezTo>
                  <a:pt x="1605" y="5847"/>
                  <a:pt x="1590" y="5847"/>
                  <a:pt x="1575" y="5847"/>
                </a:cubicBezTo>
                <a:cubicBezTo>
                  <a:pt x="1379" y="5847"/>
                  <a:pt x="1205" y="5775"/>
                  <a:pt x="1072" y="5632"/>
                </a:cubicBezTo>
                <a:cubicBezTo>
                  <a:pt x="918" y="5489"/>
                  <a:pt x="834" y="5298"/>
                  <a:pt x="834" y="5096"/>
                </a:cubicBezTo>
                <a:cubicBezTo>
                  <a:pt x="834" y="4667"/>
                  <a:pt x="1191" y="4310"/>
                  <a:pt x="1620" y="4310"/>
                </a:cubicBezTo>
                <a:lnTo>
                  <a:pt x="1703" y="4310"/>
                </a:lnTo>
                <a:cubicBezTo>
                  <a:pt x="2084" y="4310"/>
                  <a:pt x="2394" y="4001"/>
                  <a:pt x="2394" y="3631"/>
                </a:cubicBezTo>
                <a:cubicBezTo>
                  <a:pt x="2394" y="3536"/>
                  <a:pt x="2323" y="3465"/>
                  <a:pt x="2227" y="3465"/>
                </a:cubicBezTo>
                <a:cubicBezTo>
                  <a:pt x="2144" y="3465"/>
                  <a:pt x="2061" y="3536"/>
                  <a:pt x="2061" y="3631"/>
                </a:cubicBezTo>
                <a:cubicBezTo>
                  <a:pt x="2061" y="3822"/>
                  <a:pt x="1906" y="3989"/>
                  <a:pt x="1703" y="3989"/>
                </a:cubicBezTo>
                <a:lnTo>
                  <a:pt x="1453" y="3989"/>
                </a:lnTo>
                <a:cubicBezTo>
                  <a:pt x="656" y="3989"/>
                  <a:pt x="1" y="4643"/>
                  <a:pt x="1" y="5441"/>
                </a:cubicBezTo>
                <a:cubicBezTo>
                  <a:pt x="1" y="6251"/>
                  <a:pt x="656" y="6906"/>
                  <a:pt x="1453" y="6906"/>
                </a:cubicBezTo>
                <a:lnTo>
                  <a:pt x="2585" y="6906"/>
                </a:lnTo>
                <a:cubicBezTo>
                  <a:pt x="2680" y="6906"/>
                  <a:pt x="2751" y="6822"/>
                  <a:pt x="2751" y="6739"/>
                </a:cubicBezTo>
                <a:cubicBezTo>
                  <a:pt x="2751" y="6644"/>
                  <a:pt x="2680" y="6572"/>
                  <a:pt x="2585" y="6572"/>
                </a:cubicBezTo>
                <a:lnTo>
                  <a:pt x="1453" y="6572"/>
                </a:lnTo>
                <a:cubicBezTo>
                  <a:pt x="834" y="6572"/>
                  <a:pt x="322" y="6072"/>
                  <a:pt x="322" y="5441"/>
                </a:cubicBezTo>
                <a:cubicBezTo>
                  <a:pt x="322" y="5155"/>
                  <a:pt x="429" y="4917"/>
                  <a:pt x="596" y="4715"/>
                </a:cubicBezTo>
                <a:lnTo>
                  <a:pt x="596" y="4715"/>
                </a:lnTo>
                <a:cubicBezTo>
                  <a:pt x="549" y="4834"/>
                  <a:pt x="537" y="4965"/>
                  <a:pt x="537" y="5084"/>
                </a:cubicBezTo>
                <a:cubicBezTo>
                  <a:pt x="537" y="5382"/>
                  <a:pt x="656" y="5655"/>
                  <a:pt x="858" y="5858"/>
                </a:cubicBezTo>
                <a:cubicBezTo>
                  <a:pt x="1062" y="6050"/>
                  <a:pt x="1319" y="6156"/>
                  <a:pt x="1599" y="6156"/>
                </a:cubicBezTo>
                <a:cubicBezTo>
                  <a:pt x="1614" y="6156"/>
                  <a:pt x="1629" y="6156"/>
                  <a:pt x="1644" y="6156"/>
                </a:cubicBezTo>
                <a:lnTo>
                  <a:pt x="3954" y="6048"/>
                </a:lnTo>
                <a:lnTo>
                  <a:pt x="3954" y="6048"/>
                </a:lnTo>
                <a:cubicBezTo>
                  <a:pt x="3906" y="6251"/>
                  <a:pt x="3835" y="6406"/>
                  <a:pt x="3728" y="6572"/>
                </a:cubicBezTo>
                <a:lnTo>
                  <a:pt x="3299" y="6572"/>
                </a:lnTo>
                <a:cubicBezTo>
                  <a:pt x="3216" y="6572"/>
                  <a:pt x="3132" y="6644"/>
                  <a:pt x="3132" y="6739"/>
                </a:cubicBezTo>
                <a:cubicBezTo>
                  <a:pt x="3132" y="6822"/>
                  <a:pt x="3216" y="6906"/>
                  <a:pt x="3299" y="6906"/>
                </a:cubicBezTo>
                <a:lnTo>
                  <a:pt x="3454" y="6906"/>
                </a:lnTo>
                <a:cubicBezTo>
                  <a:pt x="3180" y="7120"/>
                  <a:pt x="2823" y="7275"/>
                  <a:pt x="2442" y="7275"/>
                </a:cubicBezTo>
                <a:cubicBezTo>
                  <a:pt x="1680" y="7275"/>
                  <a:pt x="1072" y="7882"/>
                  <a:pt x="1072" y="8644"/>
                </a:cubicBezTo>
                <a:lnTo>
                  <a:pt x="1072" y="8989"/>
                </a:lnTo>
                <a:cubicBezTo>
                  <a:pt x="1072" y="9180"/>
                  <a:pt x="906" y="9346"/>
                  <a:pt x="715" y="9346"/>
                </a:cubicBezTo>
                <a:cubicBezTo>
                  <a:pt x="620" y="9346"/>
                  <a:pt x="549" y="9418"/>
                  <a:pt x="549" y="9501"/>
                </a:cubicBezTo>
                <a:cubicBezTo>
                  <a:pt x="549" y="9596"/>
                  <a:pt x="620" y="9668"/>
                  <a:pt x="715" y="9668"/>
                </a:cubicBezTo>
                <a:cubicBezTo>
                  <a:pt x="1084" y="9668"/>
                  <a:pt x="1394" y="9358"/>
                  <a:pt x="1394" y="8989"/>
                </a:cubicBezTo>
                <a:cubicBezTo>
                  <a:pt x="1394" y="8596"/>
                  <a:pt x="1703" y="8287"/>
                  <a:pt x="2096" y="8287"/>
                </a:cubicBezTo>
                <a:lnTo>
                  <a:pt x="2620" y="8287"/>
                </a:lnTo>
                <a:cubicBezTo>
                  <a:pt x="3120" y="8287"/>
                  <a:pt x="3608" y="8132"/>
                  <a:pt x="4013" y="7834"/>
                </a:cubicBezTo>
                <a:lnTo>
                  <a:pt x="4013" y="9680"/>
                </a:lnTo>
                <a:cubicBezTo>
                  <a:pt x="4013" y="10001"/>
                  <a:pt x="3775" y="10263"/>
                  <a:pt x="3466" y="10299"/>
                </a:cubicBezTo>
                <a:cubicBezTo>
                  <a:pt x="3448" y="10300"/>
                  <a:pt x="3430" y="10301"/>
                  <a:pt x="3413" y="10301"/>
                </a:cubicBezTo>
                <a:cubicBezTo>
                  <a:pt x="3254" y="10301"/>
                  <a:pt x="3107" y="10251"/>
                  <a:pt x="2989" y="10144"/>
                </a:cubicBezTo>
                <a:cubicBezTo>
                  <a:pt x="2858" y="10025"/>
                  <a:pt x="2775" y="9858"/>
                  <a:pt x="2775" y="9680"/>
                </a:cubicBezTo>
                <a:lnTo>
                  <a:pt x="2775" y="9525"/>
                </a:lnTo>
                <a:cubicBezTo>
                  <a:pt x="2775" y="9049"/>
                  <a:pt x="2394" y="8668"/>
                  <a:pt x="1930" y="8668"/>
                </a:cubicBezTo>
                <a:cubicBezTo>
                  <a:pt x="1846" y="8668"/>
                  <a:pt x="1763" y="8751"/>
                  <a:pt x="1763" y="8834"/>
                </a:cubicBezTo>
                <a:cubicBezTo>
                  <a:pt x="1763" y="8930"/>
                  <a:pt x="1846" y="9001"/>
                  <a:pt x="1930" y="9001"/>
                </a:cubicBezTo>
                <a:cubicBezTo>
                  <a:pt x="2227" y="9001"/>
                  <a:pt x="2465" y="9239"/>
                  <a:pt x="2465" y="9537"/>
                </a:cubicBezTo>
                <a:lnTo>
                  <a:pt x="2465" y="9787"/>
                </a:lnTo>
                <a:cubicBezTo>
                  <a:pt x="2465" y="10501"/>
                  <a:pt x="3049" y="11085"/>
                  <a:pt x="3763" y="11085"/>
                </a:cubicBezTo>
                <a:cubicBezTo>
                  <a:pt x="4478" y="11085"/>
                  <a:pt x="5061" y="10501"/>
                  <a:pt x="5061" y="9787"/>
                </a:cubicBezTo>
                <a:lnTo>
                  <a:pt x="5061" y="7620"/>
                </a:lnTo>
                <a:cubicBezTo>
                  <a:pt x="5061" y="7513"/>
                  <a:pt x="5144" y="7441"/>
                  <a:pt x="5240" y="7441"/>
                </a:cubicBezTo>
                <a:cubicBezTo>
                  <a:pt x="5323" y="7441"/>
                  <a:pt x="5418" y="7525"/>
                  <a:pt x="5418" y="7620"/>
                </a:cubicBezTo>
                <a:lnTo>
                  <a:pt x="5418" y="9787"/>
                </a:lnTo>
                <a:cubicBezTo>
                  <a:pt x="5418" y="10501"/>
                  <a:pt x="5990" y="11085"/>
                  <a:pt x="6704" y="11085"/>
                </a:cubicBezTo>
                <a:cubicBezTo>
                  <a:pt x="7418" y="11085"/>
                  <a:pt x="8002" y="10501"/>
                  <a:pt x="8002" y="9787"/>
                </a:cubicBezTo>
                <a:lnTo>
                  <a:pt x="8002" y="9525"/>
                </a:lnTo>
                <a:cubicBezTo>
                  <a:pt x="8002" y="9227"/>
                  <a:pt x="8240" y="8989"/>
                  <a:pt x="8538" y="8989"/>
                </a:cubicBezTo>
                <a:cubicBezTo>
                  <a:pt x="8633" y="8989"/>
                  <a:pt x="8704" y="8906"/>
                  <a:pt x="8704" y="8823"/>
                </a:cubicBezTo>
                <a:cubicBezTo>
                  <a:pt x="8704" y="8727"/>
                  <a:pt x="8633" y="8656"/>
                  <a:pt x="8538" y="8656"/>
                </a:cubicBezTo>
                <a:cubicBezTo>
                  <a:pt x="8061" y="8656"/>
                  <a:pt x="7692" y="9037"/>
                  <a:pt x="7692" y="9501"/>
                </a:cubicBezTo>
                <a:lnTo>
                  <a:pt x="7692" y="9668"/>
                </a:lnTo>
                <a:cubicBezTo>
                  <a:pt x="7692" y="9846"/>
                  <a:pt x="7621" y="10013"/>
                  <a:pt x="7478" y="10132"/>
                </a:cubicBezTo>
                <a:cubicBezTo>
                  <a:pt x="7372" y="10228"/>
                  <a:pt x="7236" y="10285"/>
                  <a:pt x="7100" y="10285"/>
                </a:cubicBezTo>
                <a:cubicBezTo>
                  <a:pt x="7067" y="10285"/>
                  <a:pt x="7034" y="10282"/>
                  <a:pt x="7002" y="10275"/>
                </a:cubicBezTo>
                <a:cubicBezTo>
                  <a:pt x="6692" y="10251"/>
                  <a:pt x="6454" y="9977"/>
                  <a:pt x="6454" y="9668"/>
                </a:cubicBezTo>
                <a:lnTo>
                  <a:pt x="6454" y="7822"/>
                </a:lnTo>
                <a:cubicBezTo>
                  <a:pt x="6859" y="8108"/>
                  <a:pt x="7347" y="8275"/>
                  <a:pt x="7859" y="8275"/>
                </a:cubicBezTo>
                <a:lnTo>
                  <a:pt x="8371" y="8275"/>
                </a:lnTo>
                <a:cubicBezTo>
                  <a:pt x="8764" y="8275"/>
                  <a:pt x="9073" y="8584"/>
                  <a:pt x="9073" y="8965"/>
                </a:cubicBezTo>
                <a:cubicBezTo>
                  <a:pt x="9073" y="9334"/>
                  <a:pt x="9383" y="9656"/>
                  <a:pt x="9764" y="9656"/>
                </a:cubicBezTo>
                <a:cubicBezTo>
                  <a:pt x="9847" y="9656"/>
                  <a:pt x="9919" y="9585"/>
                  <a:pt x="9919" y="9489"/>
                </a:cubicBezTo>
                <a:cubicBezTo>
                  <a:pt x="9919" y="9394"/>
                  <a:pt x="9847" y="9323"/>
                  <a:pt x="9764" y="9323"/>
                </a:cubicBezTo>
                <a:cubicBezTo>
                  <a:pt x="9562" y="9323"/>
                  <a:pt x="9407" y="9156"/>
                  <a:pt x="9407" y="8965"/>
                </a:cubicBezTo>
                <a:lnTo>
                  <a:pt x="9407" y="8620"/>
                </a:lnTo>
                <a:cubicBezTo>
                  <a:pt x="9407" y="7870"/>
                  <a:pt x="8788" y="7251"/>
                  <a:pt x="8038" y="7251"/>
                </a:cubicBezTo>
                <a:cubicBezTo>
                  <a:pt x="7645" y="7251"/>
                  <a:pt x="7287" y="7120"/>
                  <a:pt x="7026" y="6882"/>
                </a:cubicBezTo>
                <a:lnTo>
                  <a:pt x="8990" y="6882"/>
                </a:lnTo>
                <a:cubicBezTo>
                  <a:pt x="9003" y="6882"/>
                  <a:pt x="9015" y="6882"/>
                  <a:pt x="9028" y="6882"/>
                </a:cubicBezTo>
                <a:cubicBezTo>
                  <a:pt x="9727" y="6882"/>
                  <a:pt x="10359" y="6236"/>
                  <a:pt x="10359" y="5441"/>
                </a:cubicBezTo>
                <a:cubicBezTo>
                  <a:pt x="10359" y="4643"/>
                  <a:pt x="9704" y="3989"/>
                  <a:pt x="8895" y="3989"/>
                </a:cubicBezTo>
                <a:lnTo>
                  <a:pt x="8645" y="3989"/>
                </a:lnTo>
                <a:cubicBezTo>
                  <a:pt x="8454" y="3989"/>
                  <a:pt x="8288" y="3822"/>
                  <a:pt x="8288" y="3631"/>
                </a:cubicBezTo>
                <a:cubicBezTo>
                  <a:pt x="8288" y="3536"/>
                  <a:pt x="8216" y="3465"/>
                  <a:pt x="8121" y="3465"/>
                </a:cubicBezTo>
                <a:cubicBezTo>
                  <a:pt x="8038" y="3465"/>
                  <a:pt x="7966" y="3536"/>
                  <a:pt x="7966" y="3631"/>
                </a:cubicBezTo>
                <a:cubicBezTo>
                  <a:pt x="7966" y="4001"/>
                  <a:pt x="8276" y="4310"/>
                  <a:pt x="8645" y="4310"/>
                </a:cubicBezTo>
                <a:lnTo>
                  <a:pt x="8728" y="4310"/>
                </a:lnTo>
                <a:cubicBezTo>
                  <a:pt x="9169" y="4310"/>
                  <a:pt x="9526" y="4667"/>
                  <a:pt x="9526" y="5096"/>
                </a:cubicBezTo>
                <a:cubicBezTo>
                  <a:pt x="9526" y="5310"/>
                  <a:pt x="9431" y="5501"/>
                  <a:pt x="9288" y="5632"/>
                </a:cubicBezTo>
                <a:cubicBezTo>
                  <a:pt x="9144" y="5775"/>
                  <a:pt x="8969" y="5847"/>
                  <a:pt x="8774" y="5847"/>
                </a:cubicBezTo>
                <a:cubicBezTo>
                  <a:pt x="8759" y="5847"/>
                  <a:pt x="8743" y="5847"/>
                  <a:pt x="8728" y="5846"/>
                </a:cubicBezTo>
                <a:lnTo>
                  <a:pt x="6716" y="5751"/>
                </a:lnTo>
                <a:cubicBezTo>
                  <a:pt x="6823" y="5667"/>
                  <a:pt x="6895" y="5536"/>
                  <a:pt x="6906" y="5370"/>
                </a:cubicBezTo>
                <a:lnTo>
                  <a:pt x="7216" y="2238"/>
                </a:lnTo>
                <a:cubicBezTo>
                  <a:pt x="7276" y="1667"/>
                  <a:pt x="7085" y="1095"/>
                  <a:pt x="6692" y="667"/>
                </a:cubicBezTo>
                <a:cubicBezTo>
                  <a:pt x="6311" y="238"/>
                  <a:pt x="5752" y="0"/>
                  <a:pt x="5180" y="0"/>
                </a:cubicBezTo>
                <a:close/>
              </a:path>
            </a:pathLst>
          </a:cu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8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目錄</a:t>
            </a:r>
            <a:endParaRPr sz="3500"/>
          </a:p>
        </p:txBody>
      </p:sp>
      <p:sp>
        <p:nvSpPr>
          <p:cNvPr id="196" name="Google Shape;196;p28"/>
          <p:cNvSpPr txBox="1"/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製作目的</a:t>
            </a:r>
            <a:endParaRPr/>
          </a:p>
        </p:txBody>
      </p:sp>
      <p:sp>
        <p:nvSpPr>
          <p:cNvPr id="197" name="Google Shape;197;p28"/>
          <p:cNvSpPr txBox="1"/>
          <p:nvPr>
            <p:ph idx="1" type="subTitle"/>
          </p:nvPr>
        </p:nvSpPr>
        <p:spPr>
          <a:xfrm>
            <a:off x="929350" y="2161275"/>
            <a:ext cx="2874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198" name="Google Shape;198;p28"/>
          <p:cNvSpPr txBox="1"/>
          <p:nvPr>
            <p:ph idx="2" type="title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0" lang="en">
                <a:latin typeface="Roboto Mono SemiBold"/>
                <a:ea typeface="Roboto Mono SemiBold"/>
                <a:cs typeface="Roboto Mono SemiBold"/>
                <a:sym typeface="Roboto Mono SemiBold"/>
              </a:rPr>
              <a:t>實作方法</a:t>
            </a:r>
            <a:endParaRPr b="0"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99" name="Google Shape;199;p28"/>
          <p:cNvSpPr txBox="1"/>
          <p:nvPr>
            <p:ph idx="3" type="subTitle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Methods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 txBox="1"/>
          <p:nvPr>
            <p:ph idx="4" type="title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設想</a:t>
            </a:r>
            <a:endParaRPr/>
          </a:p>
        </p:txBody>
      </p:sp>
      <p:sp>
        <p:nvSpPr>
          <p:cNvPr id="201" name="Google Shape;201;p28"/>
          <p:cNvSpPr txBox="1"/>
          <p:nvPr>
            <p:ph idx="6" type="title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期望</a:t>
            </a:r>
            <a:endParaRPr/>
          </a:p>
        </p:txBody>
      </p:sp>
      <p:sp>
        <p:nvSpPr>
          <p:cNvPr id="202" name="Google Shape;202;p28"/>
          <p:cNvSpPr txBox="1"/>
          <p:nvPr>
            <p:ph idx="7" type="subTitle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Expection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203" name="Google Shape;203;p28"/>
          <p:cNvPicPr preferRelativeResize="0"/>
          <p:nvPr/>
        </p:nvPicPr>
        <p:blipFill rotWithShape="1">
          <a:blip r:embed="rId3">
            <a:alphaModFix amt="80000"/>
          </a:blip>
          <a:srcRect b="0" l="0" r="0" t="0"/>
          <a:stretch/>
        </p:blipFill>
        <p:spPr>
          <a:xfrm flipH="1" rot="-8782544">
            <a:off x="2490549" y="1039473"/>
            <a:ext cx="1124399" cy="510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8"/>
          <p:cNvSpPr txBox="1"/>
          <p:nvPr>
            <p:ph idx="3" type="subTitle"/>
          </p:nvPr>
        </p:nvSpPr>
        <p:spPr>
          <a:xfrm>
            <a:off x="929387" y="37553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Thinking</a:t>
            </a:r>
            <a:endParaRPr/>
          </a:p>
        </p:txBody>
      </p:sp>
      <p:pic>
        <p:nvPicPr>
          <p:cNvPr id="205" name="Google Shape;205;p28"/>
          <p:cNvPicPr preferRelativeResize="0"/>
          <p:nvPr/>
        </p:nvPicPr>
        <p:blipFill rotWithShape="1">
          <a:blip r:embed="rId4">
            <a:alphaModFix amt="86000"/>
          </a:blip>
          <a:srcRect b="0" l="0" r="0" t="0"/>
          <a:stretch/>
        </p:blipFill>
        <p:spPr>
          <a:xfrm rot="729282">
            <a:off x="630739" y="1534386"/>
            <a:ext cx="910294" cy="53707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8"/>
          <p:cNvSpPr txBox="1"/>
          <p:nvPr>
            <p:ph type="title"/>
          </p:nvPr>
        </p:nvSpPr>
        <p:spPr>
          <a:xfrm>
            <a:off x="609488" y="1587273"/>
            <a:ext cx="9555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dk2"/>
                </a:solidFill>
              </a:rPr>
              <a:t>0</a:t>
            </a:r>
            <a:r>
              <a:rPr lang="en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7" name="Google Shape;207;p28"/>
          <p:cNvSpPr txBox="1"/>
          <p:nvPr>
            <p:ph type="title"/>
          </p:nvPr>
        </p:nvSpPr>
        <p:spPr>
          <a:xfrm>
            <a:off x="609488" y="3063073"/>
            <a:ext cx="9555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dk2"/>
                </a:solidFill>
              </a:rPr>
              <a:t>02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08" name="Google Shape;208;p28"/>
          <p:cNvPicPr preferRelativeResize="0"/>
          <p:nvPr/>
        </p:nvPicPr>
        <p:blipFill rotWithShape="1">
          <a:blip r:embed="rId4">
            <a:alphaModFix amt="86000"/>
          </a:blip>
          <a:srcRect b="0" l="0" r="0" t="0"/>
          <a:stretch/>
        </p:blipFill>
        <p:spPr>
          <a:xfrm rot="729282">
            <a:off x="630739" y="3010186"/>
            <a:ext cx="910294" cy="537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8"/>
          <p:cNvPicPr preferRelativeResize="0"/>
          <p:nvPr/>
        </p:nvPicPr>
        <p:blipFill rotWithShape="1">
          <a:blip r:embed="rId4">
            <a:alphaModFix amt="86000"/>
          </a:blip>
          <a:srcRect b="0" l="0" r="0" t="0"/>
          <a:stretch/>
        </p:blipFill>
        <p:spPr>
          <a:xfrm rot="729282">
            <a:off x="5070814" y="1541786"/>
            <a:ext cx="910294" cy="53707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8"/>
          <p:cNvSpPr txBox="1"/>
          <p:nvPr>
            <p:ph type="title"/>
          </p:nvPr>
        </p:nvSpPr>
        <p:spPr>
          <a:xfrm>
            <a:off x="5049563" y="1594673"/>
            <a:ext cx="9555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dk2"/>
                </a:solidFill>
              </a:rPr>
              <a:t>03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11" name="Google Shape;211;p28"/>
          <p:cNvPicPr preferRelativeResize="0"/>
          <p:nvPr/>
        </p:nvPicPr>
        <p:blipFill rotWithShape="1">
          <a:blip r:embed="rId4">
            <a:alphaModFix amt="86000"/>
          </a:blip>
          <a:srcRect b="0" l="0" r="0" t="0"/>
          <a:stretch/>
        </p:blipFill>
        <p:spPr>
          <a:xfrm rot="729282">
            <a:off x="5056289" y="3010186"/>
            <a:ext cx="910294" cy="53707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8"/>
          <p:cNvSpPr txBox="1"/>
          <p:nvPr>
            <p:ph type="title"/>
          </p:nvPr>
        </p:nvSpPr>
        <p:spPr>
          <a:xfrm>
            <a:off x="5035038" y="3063073"/>
            <a:ext cx="9555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dk2"/>
                </a:solidFill>
              </a:rPr>
              <a:t>04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9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9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219" name="Google Shape;219;p29"/>
          <p:cNvPicPr preferRelativeResize="0"/>
          <p:nvPr/>
        </p:nvPicPr>
        <p:blipFill rotWithShape="1">
          <a:blip r:embed="rId4">
            <a:alphaModFix/>
          </a:blip>
          <a:srcRect b="21025" l="0" r="8892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9"/>
          <p:cNvPicPr preferRelativeResize="0"/>
          <p:nvPr/>
        </p:nvPicPr>
        <p:blipFill rotWithShape="1">
          <a:blip r:embed="rId5">
            <a:alphaModFix/>
          </a:blip>
          <a:srcRect b="18300" l="0" r="8892" t="16734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9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製作目的</a:t>
            </a:r>
            <a:endParaRPr/>
          </a:p>
        </p:txBody>
      </p:sp>
      <p:sp>
        <p:nvSpPr>
          <p:cNvPr id="222" name="Google Shape;222;p29"/>
          <p:cNvSpPr txBox="1"/>
          <p:nvPr>
            <p:ph idx="1" type="subTitle"/>
          </p:nvPr>
        </p:nvSpPr>
        <p:spPr>
          <a:xfrm>
            <a:off x="2937750" y="3307350"/>
            <a:ext cx="32685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chemeClr val="dk1"/>
                </a:solidFill>
              </a:rPr>
              <a:t>Purpose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1474475" y="1976700"/>
            <a:ext cx="56343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設計實用軟體而非遊戲的原因？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由之前的專題做延伸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1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1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234" name="Google Shape;234;p31"/>
          <p:cNvPicPr preferRelativeResize="0"/>
          <p:nvPr/>
        </p:nvPicPr>
        <p:blipFill rotWithShape="1">
          <a:blip r:embed="rId4">
            <a:alphaModFix/>
          </a:blip>
          <a:srcRect b="21025" l="0" r="8892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1"/>
          <p:cNvPicPr preferRelativeResize="0"/>
          <p:nvPr/>
        </p:nvPicPr>
        <p:blipFill rotWithShape="1">
          <a:blip r:embed="rId5">
            <a:alphaModFix/>
          </a:blip>
          <a:srcRect b="18300" l="0" r="8892" t="16734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/>
              <a:t>設想</a:t>
            </a:r>
            <a:endParaRPr/>
          </a:p>
        </p:txBody>
      </p:sp>
      <p:sp>
        <p:nvSpPr>
          <p:cNvPr id="237" name="Google Shape;237;p31"/>
          <p:cNvSpPr txBox="1"/>
          <p:nvPr>
            <p:ph idx="1" type="subTitle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Thinking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idx="1" type="body"/>
          </p:nvPr>
        </p:nvSpPr>
        <p:spPr>
          <a:xfrm>
            <a:off x="1398275" y="1249425"/>
            <a:ext cx="6963300" cy="30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上游(開發遊戲者)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開發者、遊戲介紹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遊戲上傳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遊戲中廣告投放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各式查詢(儲值金額、玩家人數、...)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下游(遊戲玩家)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帳號建立、排行榜、儲值系統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各式遊戲曝光、介紹</a:t>
            </a:r>
            <a:endParaRPr sz="2400"/>
          </a:p>
        </p:txBody>
      </p:sp>
      <p:sp>
        <p:nvSpPr>
          <p:cNvPr id="243" name="Google Shape;243;p32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使用對象與服務內容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3"/>
          <p:cNvPicPr preferRelativeResize="0"/>
          <p:nvPr/>
        </p:nvPicPr>
        <p:blipFill rotWithShape="1">
          <a:blip r:embed="rId3">
            <a:alphaModFix/>
          </a:blip>
          <a:srcRect b="25784" l="0" r="0" t="32754"/>
          <a:stretch/>
        </p:blipFill>
        <p:spPr>
          <a:xfrm>
            <a:off x="1490113" y="1613612"/>
            <a:ext cx="6779626" cy="210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4"/>
          <p:cNvPicPr preferRelativeResize="0"/>
          <p:nvPr/>
        </p:nvPicPr>
        <p:blipFill rotWithShape="1">
          <a:blip r:embed="rId3">
            <a:alphaModFix/>
          </a:blip>
          <a:srcRect b="28198" l="14697" r="41973" t="14856"/>
          <a:stretch/>
        </p:blipFill>
        <p:spPr>
          <a:xfrm>
            <a:off x="3081990" y="799497"/>
            <a:ext cx="3595875" cy="35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4"/>
          <p:cNvSpPr/>
          <p:nvPr/>
        </p:nvSpPr>
        <p:spPr>
          <a:xfrm>
            <a:off x="5623900" y="2299675"/>
            <a:ext cx="1053900" cy="411600"/>
          </a:xfrm>
          <a:prstGeom prst="rect">
            <a:avLst/>
          </a:prstGeom>
          <a:solidFill>
            <a:srgbClr val="5D7C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Business Model Canvas</a:t>
            </a:r>
            <a:endParaRPr/>
          </a:p>
        </p:txBody>
      </p:sp>
      <p:pic>
        <p:nvPicPr>
          <p:cNvPr id="260" name="Google Shape;26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525" y="1384075"/>
            <a:ext cx="5410949" cy="3302581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5"/>
          <p:cNvSpPr txBox="1"/>
          <p:nvPr/>
        </p:nvSpPr>
        <p:spPr>
          <a:xfrm>
            <a:off x="2076100" y="1910475"/>
            <a:ext cx="88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Medium"/>
                <a:ea typeface="Roboto Mono Medium"/>
                <a:cs typeface="Roboto Mono Medium"/>
                <a:sym typeface="Roboto Mono Medium"/>
              </a:rPr>
              <a:t>遊戲開發者</a:t>
            </a:r>
            <a:endParaRPr sz="10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Medium"/>
                <a:ea typeface="Roboto Mono Medium"/>
                <a:cs typeface="Roboto Mono Medium"/>
                <a:sym typeface="Roboto Mono Medium"/>
              </a:rPr>
              <a:t>點數廠商</a:t>
            </a:r>
            <a:endParaRPr sz="10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62" name="Google Shape;262;p35"/>
          <p:cNvSpPr txBox="1"/>
          <p:nvPr/>
        </p:nvSpPr>
        <p:spPr>
          <a:xfrm>
            <a:off x="4694625" y="4058675"/>
            <a:ext cx="157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Medium"/>
                <a:ea typeface="Roboto Mono Medium"/>
                <a:cs typeface="Roboto Mono Medium"/>
                <a:sym typeface="Roboto Mono Medium"/>
              </a:rPr>
              <a:t>廣告、遊戲開發者</a:t>
            </a:r>
            <a:endParaRPr sz="13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63" name="Google Shape;263;p35"/>
          <p:cNvSpPr txBox="1"/>
          <p:nvPr/>
        </p:nvSpPr>
        <p:spPr>
          <a:xfrm>
            <a:off x="3096825" y="1823325"/>
            <a:ext cx="822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Medium"/>
                <a:ea typeface="Roboto Mono Medium"/>
                <a:cs typeface="Roboto Mono Medium"/>
                <a:sym typeface="Roboto Mono Medium"/>
              </a:rPr>
              <a:t>提供玩家各式遊戲相關的服務及遊戲的宣傳</a:t>
            </a:r>
            <a:endParaRPr sz="10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64" name="Google Shape;264;p35"/>
          <p:cNvSpPr txBox="1"/>
          <p:nvPr/>
        </p:nvSpPr>
        <p:spPr>
          <a:xfrm>
            <a:off x="6162875" y="2048325"/>
            <a:ext cx="1069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 Medium"/>
                <a:ea typeface="Roboto Mono Medium"/>
                <a:cs typeface="Roboto Mono Medium"/>
                <a:sym typeface="Roboto Mono Medium"/>
              </a:rPr>
              <a:t>遊戲愛好者</a:t>
            </a:r>
            <a:endParaRPr sz="12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 Medium"/>
                <a:ea typeface="Roboto Mono Medium"/>
                <a:cs typeface="Roboto Mono Medium"/>
                <a:sym typeface="Roboto Mono Medium"/>
              </a:rPr>
              <a:t>遊戲開發者</a:t>
            </a:r>
            <a:endParaRPr sz="12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65" name="Google Shape;265;p35"/>
          <p:cNvSpPr txBox="1"/>
          <p:nvPr/>
        </p:nvSpPr>
        <p:spPr>
          <a:xfrm>
            <a:off x="3064125" y="2955050"/>
            <a:ext cx="929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Medium"/>
                <a:ea typeface="Roboto Mono Medium"/>
                <a:cs typeface="Roboto Mono Medium"/>
                <a:sym typeface="Roboto Mono Medium"/>
              </a:rPr>
              <a:t>擴散消息的各種管道</a:t>
            </a:r>
            <a:endParaRPr sz="10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Medium"/>
                <a:ea typeface="Roboto Mono Medium"/>
                <a:cs typeface="Roboto Mono Medium"/>
                <a:sym typeface="Roboto Mono Medium"/>
              </a:rPr>
              <a:t>(論壇、廣告等等)</a:t>
            </a:r>
            <a:endParaRPr sz="10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66" name="Google Shape;266;p35"/>
          <p:cNvSpPr txBox="1"/>
          <p:nvPr/>
        </p:nvSpPr>
        <p:spPr>
          <a:xfrm>
            <a:off x="2319250" y="4086750"/>
            <a:ext cx="190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人力、時間、金錢、創意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7" name="Google Shape;267;p35"/>
          <p:cNvSpPr txBox="1"/>
          <p:nvPr/>
        </p:nvSpPr>
        <p:spPr>
          <a:xfrm>
            <a:off x="4066650" y="1925100"/>
            <a:ext cx="929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Medium"/>
                <a:ea typeface="Roboto Mono Medium"/>
                <a:cs typeface="Roboto Mono Medium"/>
                <a:sym typeface="Roboto Mono Medium"/>
              </a:rPr>
              <a:t>讓喜歡遊戲的人更容易找到自己喜歡的遊戲</a:t>
            </a:r>
            <a:endParaRPr sz="10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68" name="Google Shape;268;p35"/>
          <p:cNvSpPr txBox="1"/>
          <p:nvPr/>
        </p:nvSpPr>
        <p:spPr>
          <a:xfrm>
            <a:off x="5135174" y="1972125"/>
            <a:ext cx="77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 Medium"/>
                <a:ea typeface="Roboto Mono Medium"/>
                <a:cs typeface="Roboto Mono Medium"/>
                <a:sym typeface="Roboto Mono Medium"/>
              </a:rPr>
              <a:t>尊榮</a:t>
            </a:r>
            <a:endParaRPr sz="12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 Medium"/>
                <a:ea typeface="Roboto Mono Medium"/>
                <a:cs typeface="Roboto Mono Medium"/>
                <a:sym typeface="Roboto Mono Medium"/>
              </a:rPr>
              <a:t>服務</a:t>
            </a:r>
            <a:endParaRPr sz="12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69" name="Google Shape;269;p35"/>
          <p:cNvSpPr txBox="1"/>
          <p:nvPr/>
        </p:nvSpPr>
        <p:spPr>
          <a:xfrm>
            <a:off x="5152850" y="3058050"/>
            <a:ext cx="88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網路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