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C1DB-DCA3-D89D-D306-004CDDE8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B7CD-6AC4-0B57-F128-3328CE3C3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AFA9-4855-E1A8-EA51-983CE2AD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7034-B5BE-B654-AB87-E4CEBF01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0D9E-07EF-0240-BA44-4C69A513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48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299C-C703-0FC8-422E-13E4EE7E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A261-3F62-C978-272C-B502D45DB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AC5E-BB5A-1B3F-D07D-F27DB3FA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1F9B-828E-0FBA-94D4-8DE68795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DD9F-4B98-CE2E-197D-6A922F00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4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72FD5-6D64-01AB-34D2-81E27D689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87C66-A173-26EB-5D0A-C743931A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A1579-4A57-39F1-54BE-B61C5D76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9BE8-3997-EBB2-5298-DCE456BE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193E-5062-D782-198E-0214AB1C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3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1C95-E378-B791-1B94-F804B828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AC65-3744-23B1-6F0E-FBCF28C4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66FE-28D1-021E-9E3F-45579DAE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57E8-9EDC-2D9C-78C9-0BA8CD08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5DB2-EDCD-F1AB-F5B1-CFD9B7C0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72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7540-4731-0148-912A-6420DC35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A18C-A6B0-0E7E-6C2C-15F82B4B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4BCC-7987-A355-E899-68D6288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17AD-F3DD-D799-53FB-96229DE2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D279-C4A3-5936-6872-F381DFFF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08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7DE7-59F1-8579-10BB-CBF112DB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49CE-F8BB-2328-A472-12B7E826D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14EB-D26B-31F9-A4BD-8560130AF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F224-4B82-EEBE-5DE6-077DA492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2EED5-3907-13B8-6A3B-06084764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A6296-2261-F2DA-46A9-44100626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884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8DC2-7AEC-3578-7DBE-993E4957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B129-336F-6D3B-84FD-1724F690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56FEA-6A69-2AAC-E52A-F7F7619CF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347B0-EE04-8BFC-70DF-88AE0F0C5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0E47F-2648-A5BF-69B3-90643D55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BB969-EE1D-9ACD-AE28-21F48C45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FE0E6-2E5A-D315-C03C-E3D5E9B5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95E1-256D-3D89-99E4-2C1E4A43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2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1FC5-D064-5100-0411-721E3C66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4A06B-1E2E-1025-BD4B-FE18062B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EF9E3-C230-3FC0-44D7-444B51D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602BC-8FB5-2DC4-F556-2FDEB544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20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2B2CA-CAE4-DE04-2E56-5ADCA9AF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2A0C1-2620-D20C-0C54-E526E88E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7446-C3A1-6AA4-1018-2905387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21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AD06-28A3-3082-E835-82D77A9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F21B-57E4-08AE-F041-93A1E27DD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12660-434D-2096-1AE7-15D6BEDA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38E58-E4E8-3178-0650-18BE9F92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A9171-0887-6532-3189-6B9B257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95BA3-A589-4F38-5870-C7EC57D8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6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C936-BE8E-EF71-BE24-2A21B6CB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FD8ED-BE38-1962-FDC6-AB3027864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1A4C0-BFBD-38B7-F752-9DF03ED5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C7A63-6C40-4027-7453-DCA142C8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D828-4FEB-ED60-168D-5231C6C8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5371D-369B-BF5E-CA88-DD290589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45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06F27-1CDB-891B-D479-DDB0EFAC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B847-121F-018F-7036-DC86D90E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8EA0-39EB-4F62-03CB-36AA40556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E3B19-55D8-4E3D-8354-9C03845C7D37}" type="datetimeFigureOut">
              <a:rPr lang="en-ID" smtClean="0"/>
              <a:t>24/06/2024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EF7DD-0A99-1ADA-634E-7D715EF2F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4ED7C-FD86-B8DD-28CF-8447E324E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4DE2B-172C-4707-BEDC-6B7E7E488F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0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hyperlink" Target="https://www.tokopedia.com/unilever/product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24B6-0EB5-F38C-E485-BC295BCC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918"/>
            <a:ext cx="8863584" cy="88931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Dokumentasi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81C1E-D858-F7F8-F55A-5A5672ED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3671" y="1147811"/>
            <a:ext cx="3642360" cy="439610"/>
          </a:xfrm>
        </p:spPr>
        <p:txBody>
          <a:bodyPr/>
          <a:lstStyle/>
          <a:p>
            <a:r>
              <a:rPr lang="en-US" dirty="0"/>
              <a:t>Flow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838842-C451-A88F-E476-0BDAED345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" y="2765946"/>
            <a:ext cx="692871" cy="69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6D06E-0018-BDE3-64F7-51AAF2DF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" y="3616471"/>
            <a:ext cx="692871" cy="69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6FF2F1-5601-A760-EEEC-3472675F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139" y="3531652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3DA891A-D62C-4048-0904-C455A646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95" y="3014158"/>
            <a:ext cx="777741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7F29474-6E45-1B31-E440-75F26615140A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788496" y="3112382"/>
            <a:ext cx="1712799" cy="3464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13081F2-5A6C-267C-B2D2-78A6D8CA6E70}"/>
              </a:ext>
            </a:extLst>
          </p:cNvPr>
          <p:cNvCxnSpPr>
            <a:stCxn id="1028" idx="3"/>
            <a:endCxn id="1032" idx="1"/>
          </p:cNvCxnSpPr>
          <p:nvPr/>
        </p:nvCxnSpPr>
        <p:spPr>
          <a:xfrm flipV="1">
            <a:off x="788496" y="3458817"/>
            <a:ext cx="1712799" cy="5040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6D45E1A-B17E-2601-1DAA-50855AC9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464" y="2849794"/>
            <a:ext cx="861371" cy="121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7D807B7E-26B0-B3EF-4DEF-90289A01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59" y="3558919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51451D-7B78-A7FD-B71A-EA07F1F5CED7}"/>
              </a:ext>
            </a:extLst>
          </p:cNvPr>
          <p:cNvCxnSpPr>
            <a:stCxn id="1032" idx="3"/>
            <a:endCxn id="1034" idx="1"/>
          </p:cNvCxnSpPr>
          <p:nvPr/>
        </p:nvCxnSpPr>
        <p:spPr>
          <a:xfrm flipV="1">
            <a:off x="3279036" y="3458816"/>
            <a:ext cx="8514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6B2567E-BCF6-CED5-85CB-591C7FD51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464" y="3254718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A0C8BC15-7D8B-46CF-A718-9C5533941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536" y="2245974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5F0A6B4-300B-1784-9860-FB02F4BD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96" y="4080569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F7512-7444-5FF3-EAE0-FCEBCFC5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18" y="3031421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AEA23ECF-270F-8F6E-EBA4-3D395E3D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90" y="3365818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64E6F8-15C0-9F89-EE85-F8D54CC0BF85}"/>
              </a:ext>
            </a:extLst>
          </p:cNvPr>
          <p:cNvSpPr txBox="1"/>
          <p:nvPr/>
        </p:nvSpPr>
        <p:spPr>
          <a:xfrm>
            <a:off x="8802066" y="3768800"/>
            <a:ext cx="1774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pricerecommendation</a:t>
            </a:r>
            <a:endParaRPr lang="en-ID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43B48-7BEE-0714-FDB8-B57A3143D1C5}"/>
              </a:ext>
            </a:extLst>
          </p:cNvPr>
          <p:cNvSpPr txBox="1"/>
          <p:nvPr/>
        </p:nvSpPr>
        <p:spPr>
          <a:xfrm>
            <a:off x="8231968" y="4743186"/>
            <a:ext cx="853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products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DE5D46-25EF-2C0A-4FC1-CE4FE65B4167}"/>
              </a:ext>
            </a:extLst>
          </p:cNvPr>
          <p:cNvSpPr txBox="1"/>
          <p:nvPr/>
        </p:nvSpPr>
        <p:spPr>
          <a:xfrm>
            <a:off x="7997759" y="2886604"/>
            <a:ext cx="134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Product_master</a:t>
            </a:r>
            <a:endParaRPr lang="en-ID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C0190-BD82-89AB-F274-1C880EBEEED6}"/>
              </a:ext>
            </a:extLst>
          </p:cNvPr>
          <p:cNvSpPr txBox="1"/>
          <p:nvPr/>
        </p:nvSpPr>
        <p:spPr>
          <a:xfrm>
            <a:off x="5453877" y="2735655"/>
            <a:ext cx="1591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landing_product_tokped</a:t>
            </a:r>
            <a:endParaRPr lang="en-ID" sz="12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ED6A451-892E-4DA1-CEF6-166D6E71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314" y="3156482"/>
            <a:ext cx="1517070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31BCFA57-C8B7-D35A-595D-2B94448B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31" y="2118738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:a16="http://schemas.microsoft.com/office/drawing/2014/main" id="{3185327C-A498-2806-2069-BD4EBDCF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94" y="4546943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7AB9B16-25D8-4A0F-A1F5-3FA771DAEEA7}"/>
              </a:ext>
            </a:extLst>
          </p:cNvPr>
          <p:cNvCxnSpPr>
            <a:stCxn id="1034" idx="3"/>
            <a:endCxn id="34" idx="1"/>
          </p:cNvCxnSpPr>
          <p:nvPr/>
        </p:nvCxnSpPr>
        <p:spPr>
          <a:xfrm flipV="1">
            <a:off x="4991835" y="2453135"/>
            <a:ext cx="851096" cy="10056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359D092-33F1-4986-9F20-747C8456620C}"/>
              </a:ext>
            </a:extLst>
          </p:cNvPr>
          <p:cNvCxnSpPr>
            <a:stCxn id="1034" idx="3"/>
            <a:endCxn id="35" idx="1"/>
          </p:cNvCxnSpPr>
          <p:nvPr/>
        </p:nvCxnSpPr>
        <p:spPr>
          <a:xfrm>
            <a:off x="4991835" y="3458816"/>
            <a:ext cx="852459" cy="14225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E725F22-684F-8953-67DA-E21C112AB2BD}"/>
              </a:ext>
            </a:extLst>
          </p:cNvPr>
          <p:cNvCxnSpPr>
            <a:stCxn id="34" idx="3"/>
            <a:endCxn id="1036" idx="0"/>
          </p:cNvCxnSpPr>
          <p:nvPr/>
        </p:nvCxnSpPr>
        <p:spPr>
          <a:xfrm>
            <a:off x="6511725" y="2453135"/>
            <a:ext cx="628136" cy="801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706304A-963D-59A0-8870-80F9AE5B60A1}"/>
              </a:ext>
            </a:extLst>
          </p:cNvPr>
          <p:cNvCxnSpPr>
            <a:stCxn id="35" idx="3"/>
            <a:endCxn id="1036" idx="2"/>
          </p:cNvCxnSpPr>
          <p:nvPr/>
        </p:nvCxnSpPr>
        <p:spPr>
          <a:xfrm flipV="1">
            <a:off x="6513088" y="3923512"/>
            <a:ext cx="626773" cy="9578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FD9F48-18CB-303C-53BD-8FA9706D9821}"/>
              </a:ext>
            </a:extLst>
          </p:cNvPr>
          <p:cNvSpPr txBox="1"/>
          <p:nvPr/>
        </p:nvSpPr>
        <p:spPr>
          <a:xfrm>
            <a:off x="6452471" y="3948442"/>
            <a:ext cx="1591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Raw_product</a:t>
            </a:r>
            <a:endParaRPr lang="en-ID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72285-AC39-5B3B-87A5-A3FAE0B42887}"/>
              </a:ext>
            </a:extLst>
          </p:cNvPr>
          <p:cNvSpPr txBox="1"/>
          <p:nvPr/>
        </p:nvSpPr>
        <p:spPr>
          <a:xfrm>
            <a:off x="5466861" y="5215737"/>
            <a:ext cx="1735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landing_product_indomart</a:t>
            </a:r>
            <a:endParaRPr lang="en-ID" sz="12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D370D47-38EF-BF04-E1A6-DDB06AB52216}"/>
              </a:ext>
            </a:extLst>
          </p:cNvPr>
          <p:cNvCxnSpPr>
            <a:stCxn id="1036" idx="3"/>
            <a:endCxn id="11" idx="1"/>
          </p:cNvCxnSpPr>
          <p:nvPr/>
        </p:nvCxnSpPr>
        <p:spPr>
          <a:xfrm flipV="1">
            <a:off x="7474258" y="2580371"/>
            <a:ext cx="784278" cy="10087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31A28011-0812-7B95-DDA9-0E23894CC774}"/>
              </a:ext>
            </a:extLst>
          </p:cNvPr>
          <p:cNvSpPr/>
          <p:nvPr/>
        </p:nvSpPr>
        <p:spPr>
          <a:xfrm>
            <a:off x="9833218" y="2322664"/>
            <a:ext cx="1286128" cy="2347274"/>
          </a:xfrm>
          <a:prstGeom prst="rightBrace">
            <a:avLst>
              <a:gd name="adj1" fmla="val 8333"/>
              <a:gd name="adj2" fmla="val 496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AC82BE99-D7CD-4E34-4EF5-A0E0EFB2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98" y="3382382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ADEA164-3D3E-3728-D170-673F42E64546}"/>
              </a:ext>
            </a:extLst>
          </p:cNvPr>
          <p:cNvCxnSpPr>
            <a:stCxn id="1036" idx="3"/>
            <a:endCxn id="12" idx="1"/>
          </p:cNvCxnSpPr>
          <p:nvPr/>
        </p:nvCxnSpPr>
        <p:spPr>
          <a:xfrm>
            <a:off x="7474258" y="3589115"/>
            <a:ext cx="784638" cy="8258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672EB52-DE7E-1D52-16FB-6C2801608BE1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 flipV="1">
            <a:off x="8927690" y="3700215"/>
            <a:ext cx="651025" cy="7147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9C6AC855-8354-3378-508B-8A41A9954ABC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>
            <a:off x="8927330" y="2580371"/>
            <a:ext cx="651385" cy="4510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Right Brace 1026">
            <a:extLst>
              <a:ext uri="{FF2B5EF4-FFF2-40B4-BE49-F238E27FC236}">
                <a16:creationId xmlns:a16="http://schemas.microsoft.com/office/drawing/2014/main" id="{C0175CBF-B02D-1B1F-E994-3179E7015D33}"/>
              </a:ext>
            </a:extLst>
          </p:cNvPr>
          <p:cNvSpPr/>
          <p:nvPr/>
        </p:nvSpPr>
        <p:spPr>
          <a:xfrm rot="5400000">
            <a:off x="4933882" y="388501"/>
            <a:ext cx="889316" cy="10474390"/>
          </a:xfrm>
          <a:prstGeom prst="rightBrace">
            <a:avLst>
              <a:gd name="adj1" fmla="val 8333"/>
              <a:gd name="adj2" fmla="val 502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C16BBAA9-A9DD-3D4A-8B9A-6807E0B72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00" y="6070355"/>
            <a:ext cx="668301" cy="66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B52A6FB3-66AA-8035-AC35-B1976F9DE533}"/>
              </a:ext>
            </a:extLst>
          </p:cNvPr>
          <p:cNvSpPr txBox="1"/>
          <p:nvPr/>
        </p:nvSpPr>
        <p:spPr>
          <a:xfrm>
            <a:off x="4047841" y="1552604"/>
            <a:ext cx="390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https://github.com/yaafiasyari/tes.git</a:t>
            </a:r>
          </a:p>
        </p:txBody>
      </p:sp>
    </p:spTree>
    <p:extLst>
      <p:ext uri="{BB962C8B-B14F-4D97-AF65-F5344CB8AC3E}">
        <p14:creationId xmlns:p14="http://schemas.microsoft.com/office/powerpoint/2010/main" val="36235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9A92-0BFD-0029-2075-66E57031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0" y="2669413"/>
            <a:ext cx="3139440" cy="1325563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65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BD6A-14BA-9FE4-6372-47CB80C1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</a:t>
            </a:r>
            <a:r>
              <a:rPr lang="en-US" dirty="0" err="1"/>
              <a:t>Klikindomart</a:t>
            </a:r>
            <a:endParaRPr lang="en-ID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CCEA767-751D-7BC5-E911-CB7A636C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72" y="1883341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6A6D9BF2-38BB-CB15-5AA3-14580AC8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19" y="1351834"/>
            <a:ext cx="777741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27DBA-2BCB-BED8-4849-58FAFDE2A4F2}"/>
              </a:ext>
            </a:extLst>
          </p:cNvPr>
          <p:cNvCxnSpPr>
            <a:endCxn id="6" idx="1"/>
          </p:cNvCxnSpPr>
          <p:nvPr/>
        </p:nvCxnSpPr>
        <p:spPr>
          <a:xfrm flipV="1">
            <a:off x="5246808" y="1796493"/>
            <a:ext cx="16945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630E6A-DD24-5AF8-0E21-8D7F6C33EB23}"/>
              </a:ext>
            </a:extLst>
          </p:cNvPr>
          <p:cNvSpPr txBox="1"/>
          <p:nvPr/>
        </p:nvSpPr>
        <p:spPr>
          <a:xfrm>
            <a:off x="3015495" y="2847615"/>
            <a:ext cx="579932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Pertama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scraping </a:t>
            </a:r>
            <a:r>
              <a:rPr lang="en-ID" sz="1000" dirty="0" err="1"/>
              <a:t>perlink</a:t>
            </a:r>
            <a:r>
              <a:rPr lang="en-ID" sz="1000" dirty="0"/>
              <a:t> category product pada link yang di </a:t>
            </a:r>
            <a:r>
              <a:rPr lang="en-ID" sz="1000" dirty="0" err="1"/>
              <a:t>tugaskan</a:t>
            </a:r>
            <a:r>
              <a:rPr lang="en-ID" sz="1000" dirty="0"/>
              <a:t> ‘https://www.klikindomaret.com/page/</a:t>
            </a:r>
            <a:r>
              <a:rPr lang="en-ID" sz="1000" dirty="0" err="1"/>
              <a:t>unilever-officialstore</a:t>
            </a:r>
            <a:r>
              <a:rPr lang="en-ID" sz="1000" dirty="0"/>
              <a:t>’  agar </a:t>
            </a:r>
            <a:r>
              <a:rPr lang="en-ID" sz="1000" dirty="0" err="1"/>
              <a:t>mendapatkan</a:t>
            </a:r>
            <a:r>
              <a:rPr lang="en-ID" sz="1000" dirty="0"/>
              <a:t> data product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semua</a:t>
            </a:r>
            <a:r>
              <a:rPr lang="en-ID" sz="1000" dirty="0"/>
              <a:t>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8DD950-4861-8B6E-9C73-445BB8AD4EC1}"/>
              </a:ext>
            </a:extLst>
          </p:cNvPr>
          <p:cNvSpPr txBox="1"/>
          <p:nvPr/>
        </p:nvSpPr>
        <p:spPr>
          <a:xfrm>
            <a:off x="3015495" y="3957600"/>
            <a:ext cx="57993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Setelah</a:t>
            </a:r>
            <a:r>
              <a:rPr lang="en-ID" sz="1000" dirty="0"/>
              <a:t> </a:t>
            </a:r>
            <a:r>
              <a:rPr lang="en-ID" sz="1000" dirty="0" err="1"/>
              <a:t>mendapatkan</a:t>
            </a:r>
            <a:r>
              <a:rPr lang="en-ID" sz="1000" dirty="0"/>
              <a:t> link </a:t>
            </a:r>
            <a:r>
              <a:rPr lang="en-ID" sz="1000" dirty="0" err="1"/>
              <a:t>setiap</a:t>
            </a:r>
            <a:r>
              <a:rPr lang="en-ID" sz="1000" dirty="0"/>
              <a:t> category product </a:t>
            </a:r>
            <a:r>
              <a:rPr lang="en-ID" sz="1000" dirty="0" err="1"/>
              <a:t>lalu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scraping </a:t>
            </a:r>
            <a:r>
              <a:rPr lang="en-ID" sz="1000" dirty="0" err="1"/>
              <a:t>semua</a:t>
            </a:r>
            <a:r>
              <a:rPr lang="en-ID" sz="1000" dirty="0"/>
              <a:t> link </a:t>
            </a:r>
            <a:r>
              <a:rPr lang="en-ID" sz="1000" dirty="0" err="1"/>
              <a:t>berdasarkan</a:t>
            </a:r>
            <a:r>
              <a:rPr lang="en-ID" sz="1000" dirty="0"/>
              <a:t> product agar </a:t>
            </a:r>
            <a:r>
              <a:rPr lang="en-ID" sz="1000" dirty="0" err="1"/>
              <a:t>mendapatkan</a:t>
            </a:r>
            <a:r>
              <a:rPr lang="en-ID" sz="1000" dirty="0"/>
              <a:t> detail data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setiap</a:t>
            </a:r>
            <a:r>
              <a:rPr lang="en-ID" sz="1000" dirty="0"/>
              <a:t> product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3CCE14-79A1-00EF-A13E-2EEA33F505C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5915156" y="3401613"/>
            <a:ext cx="0" cy="5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8">
            <a:extLst>
              <a:ext uri="{FF2B5EF4-FFF2-40B4-BE49-F238E27FC236}">
                <a16:creationId xmlns:a16="http://schemas.microsoft.com/office/drawing/2014/main" id="{E3515217-27F7-2127-BD30-2BA613DA2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84" y="5463003"/>
            <a:ext cx="777741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23C1A9-C3BC-98A9-A279-D0DBA1FA86BA}"/>
              </a:ext>
            </a:extLst>
          </p:cNvPr>
          <p:cNvSpPr txBox="1"/>
          <p:nvPr/>
        </p:nvSpPr>
        <p:spPr>
          <a:xfrm>
            <a:off x="4815369" y="6296143"/>
            <a:ext cx="2199570" cy="36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products_indomart</a:t>
            </a:r>
            <a:endParaRPr lang="en-ID" dirty="0"/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E66EF1DE-B01E-10A5-25E1-3A7C5F7AE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527" y="1444869"/>
            <a:ext cx="692871" cy="69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DA47FBCA-0C5D-A711-B09F-ABABB7B2D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671506"/>
              </p:ext>
            </p:extLst>
          </p:nvPr>
        </p:nvGraphicFramePr>
        <p:xfrm>
          <a:off x="8850630" y="2867439"/>
          <a:ext cx="1285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285712" imgH="514350" progId="Package">
                  <p:embed/>
                </p:oleObj>
              </mc:Choice>
              <mc:Fallback>
                <p:oleObj name="Packager Shell Object" showAsIcon="1" r:id="rId5" imgW="128571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50630" y="2867439"/>
                        <a:ext cx="12858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8B55174-62B7-0D27-2A38-54FFCE7A4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88543"/>
              </p:ext>
            </p:extLst>
          </p:nvPr>
        </p:nvGraphicFramePr>
        <p:xfrm>
          <a:off x="8850630" y="3900480"/>
          <a:ext cx="1352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1352687" imgH="514350" progId="Package">
                  <p:embed/>
                </p:oleObj>
              </mc:Choice>
              <mc:Fallback>
                <p:oleObj name="Packager Shell Object" showAsIcon="1" r:id="rId7" imgW="1352687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0630" y="3900480"/>
                        <a:ext cx="13525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79C09A7-6F09-3ABF-89EA-F16D4F7B3CEB}"/>
              </a:ext>
            </a:extLst>
          </p:cNvPr>
          <p:cNvSpPr txBox="1"/>
          <p:nvPr/>
        </p:nvSpPr>
        <p:spPr>
          <a:xfrm>
            <a:off x="3015495" y="4753128"/>
            <a:ext cx="57993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/>
              <a:t>Lalu </a:t>
            </a:r>
            <a:r>
              <a:rPr lang="en-ID" sz="1000" dirty="0" err="1"/>
              <a:t>saya</a:t>
            </a:r>
            <a:r>
              <a:rPr lang="en-ID" sz="1000" dirty="0"/>
              <a:t> </a:t>
            </a:r>
            <a:r>
              <a:rPr lang="en-ID" sz="1000" dirty="0" err="1"/>
              <a:t>lanjut</a:t>
            </a:r>
            <a:r>
              <a:rPr lang="en-ID" sz="1000" dirty="0"/>
              <a:t> scraping </a:t>
            </a:r>
            <a:r>
              <a:rPr lang="en-ID" sz="1000" dirty="0" err="1"/>
              <a:t>perlink</a:t>
            </a:r>
            <a:r>
              <a:rPr lang="en-ID" sz="1000" dirty="0"/>
              <a:t> product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memanggil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fungsi</a:t>
            </a:r>
            <a:r>
              <a:rPr lang="en-ID" sz="1000" dirty="0"/>
              <a:t> </a:t>
            </a:r>
            <a:r>
              <a:rPr lang="en-ID" sz="1000" dirty="0" err="1"/>
              <a:t>sebelumnya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di scraping </a:t>
            </a:r>
          </a:p>
          <a:p>
            <a:r>
              <a:rPr lang="en-ID" sz="1000" dirty="0" err="1"/>
              <a:t>Sesuai</a:t>
            </a:r>
            <a:r>
              <a:rPr lang="en-ID" sz="1000" dirty="0"/>
              <a:t> data yang di </a:t>
            </a:r>
            <a:r>
              <a:rPr lang="en-ID" sz="1000" dirty="0" err="1"/>
              <a:t>butuhkan</a:t>
            </a:r>
            <a:r>
              <a:rPr lang="en-ID" sz="1000" dirty="0"/>
              <a:t>, </a:t>
            </a:r>
            <a:r>
              <a:rPr lang="en-ID" sz="1000" dirty="0" err="1"/>
              <a:t>kemudian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export data </a:t>
            </a:r>
            <a:r>
              <a:rPr lang="en-ID" sz="1000" dirty="0" err="1"/>
              <a:t>menjaadi</a:t>
            </a:r>
            <a:r>
              <a:rPr lang="en-ID" sz="1000" dirty="0"/>
              <a:t> csv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9DE227-8A7A-1999-79CC-6260B0D900B3}"/>
              </a:ext>
            </a:extLst>
          </p:cNvPr>
          <p:cNvCxnSpPr>
            <a:stCxn id="16" idx="2"/>
            <a:endCxn id="37" idx="0"/>
          </p:cNvCxnSpPr>
          <p:nvPr/>
        </p:nvCxnSpPr>
        <p:spPr>
          <a:xfrm>
            <a:off x="5915156" y="4357710"/>
            <a:ext cx="0" cy="39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21D4D1-4EDC-B7BF-E4E9-2E6CE29836DB}"/>
              </a:ext>
            </a:extLst>
          </p:cNvPr>
          <p:cNvCxnSpPr>
            <a:stCxn id="37" idx="2"/>
            <a:endCxn id="27" idx="0"/>
          </p:cNvCxnSpPr>
          <p:nvPr/>
        </p:nvCxnSpPr>
        <p:spPr>
          <a:xfrm flipH="1">
            <a:off x="5915155" y="5153238"/>
            <a:ext cx="1" cy="30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630582C-E3A8-F6A2-9BCC-E79D2F1F1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285569"/>
              </p:ext>
            </p:extLst>
          </p:nvPr>
        </p:nvGraphicFramePr>
        <p:xfrm>
          <a:off x="8993504" y="4696008"/>
          <a:ext cx="1000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9" imgW="1000114" imgH="514350" progId="Package">
                  <p:embed/>
                </p:oleObj>
              </mc:Choice>
              <mc:Fallback>
                <p:oleObj name="Packager Shell Object" showAsIcon="1" r:id="rId9" imgW="1000114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93504" y="4696008"/>
                        <a:ext cx="1000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11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396062BB-2A3E-BB87-D069-E7BF6259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Scraping </a:t>
            </a:r>
            <a:r>
              <a:rPr lang="en-US" dirty="0" err="1"/>
              <a:t>Klikindomart</a:t>
            </a:r>
            <a:endParaRPr lang="en-ID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20277A7-ABEE-2B25-4F7B-C5685BC5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37" y="1450058"/>
            <a:ext cx="692871" cy="69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0EC7E4BA-4DEE-524A-0963-A9C97A54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572" y="1883341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CDC786D-9262-14C3-2772-59E87E85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19" y="1351834"/>
            <a:ext cx="777741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FEEAB-9214-BBFA-D43A-E51FB1414F62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5246808" y="1796493"/>
            <a:ext cx="16945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FD2733-D55A-DD0D-26F5-DE820CBABFF7}"/>
              </a:ext>
            </a:extLst>
          </p:cNvPr>
          <p:cNvSpPr txBox="1"/>
          <p:nvPr/>
        </p:nvSpPr>
        <p:spPr>
          <a:xfrm>
            <a:off x="3015495" y="2847615"/>
            <a:ext cx="57993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Pertama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scraping </a:t>
            </a:r>
            <a:r>
              <a:rPr lang="en-ID" sz="1000" dirty="0" err="1"/>
              <a:t>perlink</a:t>
            </a:r>
            <a:r>
              <a:rPr lang="en-ID" sz="1000" dirty="0"/>
              <a:t> product pada link yang di </a:t>
            </a:r>
            <a:r>
              <a:rPr lang="en-ID" sz="1000" dirty="0" err="1"/>
              <a:t>tugaskan</a:t>
            </a:r>
            <a:r>
              <a:rPr lang="en-ID" sz="1000" dirty="0"/>
              <a:t> </a:t>
            </a:r>
            <a:r>
              <a:rPr lang="en-ID" sz="1000" dirty="0">
                <a:hlinkClick r:id="rId5"/>
              </a:rPr>
              <a:t>https://www.tokopedia.com/unilever/product</a:t>
            </a:r>
            <a:r>
              <a:rPr lang="en-ID" sz="1000" dirty="0"/>
              <a:t>  agar </a:t>
            </a:r>
            <a:r>
              <a:rPr lang="en-ID" sz="1000" dirty="0" err="1"/>
              <a:t>mendapatkan</a:t>
            </a:r>
            <a:r>
              <a:rPr lang="en-ID" sz="1000" dirty="0"/>
              <a:t> detail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setiap</a:t>
            </a:r>
            <a:r>
              <a:rPr lang="en-ID" sz="1000" dirty="0"/>
              <a:t> product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1718F7-CA03-CA98-77A3-F6F6012D2F80}"/>
              </a:ext>
            </a:extLst>
          </p:cNvPr>
          <p:cNvSpPr txBox="1"/>
          <p:nvPr/>
        </p:nvSpPr>
        <p:spPr>
          <a:xfrm>
            <a:off x="3015495" y="3957600"/>
            <a:ext cx="579932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/>
              <a:t>Lalu </a:t>
            </a:r>
            <a:r>
              <a:rPr lang="en-ID" sz="1000" dirty="0" err="1"/>
              <a:t>saya</a:t>
            </a:r>
            <a:r>
              <a:rPr lang="en-ID" sz="1000" dirty="0"/>
              <a:t> </a:t>
            </a:r>
            <a:r>
              <a:rPr lang="en-ID" sz="1000" dirty="0" err="1"/>
              <a:t>lanjut</a:t>
            </a:r>
            <a:r>
              <a:rPr lang="en-ID" sz="1000" dirty="0"/>
              <a:t> scraping </a:t>
            </a:r>
            <a:r>
              <a:rPr lang="en-ID" sz="1000" dirty="0" err="1"/>
              <a:t>perlink</a:t>
            </a:r>
            <a:r>
              <a:rPr lang="en-ID" sz="1000" dirty="0"/>
              <a:t> product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memanggil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</a:t>
            </a:r>
            <a:r>
              <a:rPr lang="en-ID" sz="1000" dirty="0" err="1"/>
              <a:t>fungsi</a:t>
            </a:r>
            <a:r>
              <a:rPr lang="en-ID" sz="1000" dirty="0"/>
              <a:t> </a:t>
            </a:r>
            <a:r>
              <a:rPr lang="en-ID" sz="1000" dirty="0" err="1"/>
              <a:t>sebelumnya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di scraping </a:t>
            </a:r>
          </a:p>
          <a:p>
            <a:r>
              <a:rPr lang="en-ID" sz="1000" dirty="0" err="1"/>
              <a:t>Sesuai</a:t>
            </a:r>
            <a:r>
              <a:rPr lang="en-ID" sz="1000" dirty="0"/>
              <a:t> data yang di </a:t>
            </a:r>
            <a:r>
              <a:rPr lang="en-ID" sz="1000" dirty="0" err="1"/>
              <a:t>butuhkan</a:t>
            </a:r>
            <a:r>
              <a:rPr lang="en-ID" sz="1000" dirty="0"/>
              <a:t>, </a:t>
            </a:r>
            <a:r>
              <a:rPr lang="en-ID" sz="1000" dirty="0" err="1"/>
              <a:t>kemudian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export data </a:t>
            </a:r>
            <a:r>
              <a:rPr lang="en-ID" sz="1000" dirty="0" err="1"/>
              <a:t>menjaadi</a:t>
            </a:r>
            <a:r>
              <a:rPr lang="en-ID" sz="1000" dirty="0"/>
              <a:t> csv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4BA6D27-0BD0-F34B-0DE2-E279CE378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07474"/>
              </p:ext>
            </p:extLst>
          </p:nvPr>
        </p:nvGraphicFramePr>
        <p:xfrm>
          <a:off x="8850630" y="3952411"/>
          <a:ext cx="971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971658" imgH="514350" progId="Package">
                  <p:embed/>
                </p:oleObj>
              </mc:Choice>
              <mc:Fallback>
                <p:oleObj name="Packager Shell Object" showAsIcon="1" r:id="rId6" imgW="971658" imgH="514350" progId="Package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5F54332-AD08-54E8-AF42-1464772234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50630" y="3952411"/>
                        <a:ext cx="9715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87EDDAA-28E2-048A-5F6D-E27A4D1CE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38584"/>
              </p:ext>
            </p:extLst>
          </p:nvPr>
        </p:nvGraphicFramePr>
        <p:xfrm>
          <a:off x="8903017" y="2733375"/>
          <a:ext cx="866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866858" imgH="514350" progId="Package">
                  <p:embed/>
                </p:oleObj>
              </mc:Choice>
              <mc:Fallback>
                <p:oleObj name="Packager Shell Object" showAsIcon="1" r:id="rId8" imgW="866858" imgH="514350" progId="Package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552299D1-FD97-A10F-7F12-2CFF8296F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03017" y="2733375"/>
                        <a:ext cx="8667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0BD9C8-62CD-E9E0-C9B3-898AE52A418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5915156" y="3247725"/>
            <a:ext cx="0" cy="709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8">
            <a:extLst>
              <a:ext uri="{FF2B5EF4-FFF2-40B4-BE49-F238E27FC236}">
                <a16:creationId xmlns:a16="http://schemas.microsoft.com/office/drawing/2014/main" id="{5221CC46-E023-10B4-B594-B60A01DC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84" y="4667475"/>
            <a:ext cx="777741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32FEB0-EE5B-1C82-5466-8D2803241BE5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 flipH="1">
            <a:off x="5915155" y="4357710"/>
            <a:ext cx="1" cy="30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C8039A-7562-90C6-07C4-82EAC3123A51}"/>
              </a:ext>
            </a:extLst>
          </p:cNvPr>
          <p:cNvSpPr txBox="1"/>
          <p:nvPr/>
        </p:nvSpPr>
        <p:spPr>
          <a:xfrm>
            <a:off x="4815369" y="5500615"/>
            <a:ext cx="2199570" cy="36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products_tokopedia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381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1092-8832-7D43-3C71-705FAADC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dan Ingest to database</a:t>
            </a:r>
            <a:endParaRPr lang="en-ID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EBFF3EB-1124-F600-6ED9-01927A97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91" y="1634262"/>
            <a:ext cx="777741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98B6211A-9FC6-96E5-A0A4-F40FB8C1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60" y="1469898"/>
            <a:ext cx="861371" cy="121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12CB8E3-7109-4B1B-A1EF-95EB5794C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55" y="2179023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569234-C23C-F8BD-BE1D-B7FA37C5468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323332" y="2078920"/>
            <a:ext cx="8514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55671F-8799-2C3D-73B2-84304D8C3840}"/>
              </a:ext>
            </a:extLst>
          </p:cNvPr>
          <p:cNvSpPr txBox="1"/>
          <p:nvPr/>
        </p:nvSpPr>
        <p:spPr>
          <a:xfrm>
            <a:off x="3015495" y="2847615"/>
            <a:ext cx="579932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Pertama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export file csv </a:t>
            </a:r>
            <a:r>
              <a:rPr lang="en-ID" sz="1000" dirty="0" err="1"/>
              <a:t>menjadi</a:t>
            </a:r>
            <a:r>
              <a:rPr lang="en-ID" sz="1000" dirty="0"/>
              <a:t> </a:t>
            </a:r>
            <a:r>
              <a:rPr lang="en-ID" sz="1000" dirty="0" err="1"/>
              <a:t>dataframe</a:t>
            </a:r>
            <a:r>
              <a:rPr lang="en-ID" sz="1000" dirty="0"/>
              <a:t> pandas </a:t>
            </a:r>
            <a:r>
              <a:rPr lang="en-ID" sz="1000" dirty="0" err="1"/>
              <a:t>lalu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</a:t>
            </a:r>
            <a:r>
              <a:rPr lang="en-ID" sz="1000" dirty="0" err="1"/>
              <a:t>normalisasikan</a:t>
            </a:r>
            <a:r>
              <a:rPr lang="en-ID" sz="1000" dirty="0"/>
              <a:t> </a:t>
            </a:r>
            <a:r>
              <a:rPr lang="en-ID" sz="1000" dirty="0" err="1"/>
              <a:t>kolom</a:t>
            </a:r>
            <a:r>
              <a:rPr lang="en-ID" sz="1000" dirty="0"/>
              <a:t> category agar </a:t>
            </a:r>
            <a:r>
              <a:rPr lang="en-ID" sz="1000" dirty="0" err="1"/>
              <a:t>sama</a:t>
            </a:r>
            <a:r>
              <a:rPr lang="en-ID" sz="1000" dirty="0"/>
              <a:t>, </a:t>
            </a:r>
            <a:r>
              <a:rPr lang="en-ID" sz="1000" dirty="0" err="1"/>
              <a:t>lalu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cleansing value yang </a:t>
            </a:r>
            <a:r>
              <a:rPr lang="en-ID" sz="1000" dirty="0" err="1"/>
              <a:t>tidak</a:t>
            </a:r>
            <a:r>
              <a:rPr lang="en-ID" sz="1000" dirty="0"/>
              <a:t> di </a:t>
            </a:r>
            <a:r>
              <a:rPr lang="en-ID" sz="1000" dirty="0" err="1"/>
              <a:t>butuhkan</a:t>
            </a:r>
            <a:r>
              <a:rPr lang="en-ID" sz="1000" dirty="0"/>
              <a:t> </a:t>
            </a:r>
            <a:r>
              <a:rPr lang="en-ID" sz="1000" dirty="0" err="1"/>
              <a:t>seperti</a:t>
            </a:r>
            <a:r>
              <a:rPr lang="en-ID" sz="1000" dirty="0"/>
              <a:t> </a:t>
            </a:r>
            <a:r>
              <a:rPr lang="en-ID" sz="1000" dirty="0" err="1"/>
              <a:t>penulisan</a:t>
            </a:r>
            <a:r>
              <a:rPr lang="en-ID" sz="1000" dirty="0"/>
              <a:t> ‘RP’ pada </a:t>
            </a:r>
            <a:r>
              <a:rPr lang="en-ID" sz="1000" dirty="0" err="1"/>
              <a:t>harga</a:t>
            </a:r>
            <a:r>
              <a:rPr lang="en-ID" sz="1000" dirty="0"/>
              <a:t> dan </a:t>
            </a:r>
            <a:r>
              <a:rPr lang="en-ID" sz="1000" dirty="0" err="1"/>
              <a:t>angka</a:t>
            </a:r>
            <a:r>
              <a:rPr lang="en-ID" sz="1000" dirty="0"/>
              <a:t> yang </a:t>
            </a:r>
            <a:r>
              <a:rPr lang="en-ID" sz="1000" dirty="0" err="1"/>
              <a:t>tidak</a:t>
            </a:r>
            <a:r>
              <a:rPr lang="en-ID" sz="1000" dirty="0"/>
              <a:t> di </a:t>
            </a:r>
            <a:r>
              <a:rPr lang="en-ID" sz="1000" dirty="0" err="1"/>
              <a:t>butuhkan</a:t>
            </a:r>
            <a:r>
              <a:rPr lang="en-ID" sz="1000" dirty="0"/>
              <a:t>. </a:t>
            </a:r>
            <a:r>
              <a:rPr lang="en-ID" sz="1000" dirty="0" err="1"/>
              <a:t>Lanjut</a:t>
            </a:r>
            <a:r>
              <a:rPr lang="en-ID" sz="1000" dirty="0"/>
              <a:t> </a:t>
            </a:r>
            <a:r>
              <a:rPr lang="en-ID" sz="1000" dirty="0" err="1"/>
              <a:t>setelah</a:t>
            </a:r>
            <a:r>
              <a:rPr lang="en-ID" sz="1000" dirty="0"/>
              <a:t> </a:t>
            </a:r>
            <a:r>
              <a:rPr lang="en-ID" sz="1000" dirty="0" err="1"/>
              <a:t>melakukan</a:t>
            </a:r>
            <a:r>
              <a:rPr lang="en-ID" sz="1000" dirty="0"/>
              <a:t> </a:t>
            </a:r>
            <a:r>
              <a:rPr lang="en-ID" sz="1000" dirty="0" err="1"/>
              <a:t>normalisasi</a:t>
            </a:r>
            <a:r>
              <a:rPr lang="en-ID" sz="1000" dirty="0"/>
              <a:t> dan cleansing data </a:t>
            </a:r>
            <a:r>
              <a:rPr lang="en-ID" sz="1000" dirty="0" err="1"/>
              <a:t>langsung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ingest </a:t>
            </a:r>
            <a:r>
              <a:rPr lang="en-ID" sz="1000" dirty="0" err="1"/>
              <a:t>pertable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csv </a:t>
            </a:r>
            <a:r>
              <a:rPr lang="en-ID" sz="1000" dirty="0" err="1"/>
              <a:t>ada</a:t>
            </a:r>
            <a:r>
              <a:rPr lang="en-ID" sz="1000" dirty="0"/>
              <a:t> </a:t>
            </a:r>
            <a:r>
              <a:rPr lang="en-ID" sz="1000" dirty="0" err="1"/>
              <a:t>landing_product_indomart</a:t>
            </a:r>
            <a:r>
              <a:rPr lang="en-ID" sz="1000" dirty="0"/>
              <a:t> dan </a:t>
            </a:r>
            <a:r>
              <a:rPr lang="en-ID" sz="1000" dirty="0" err="1"/>
              <a:t>landing_product_tokped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25645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6280-4CC5-32C5-8721-DBA4120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  <a:r>
              <a:rPr lang="en-US" dirty="0" err="1"/>
              <a:t>raw_product</a:t>
            </a:r>
            <a:endParaRPr lang="en-ID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0887F5F8-ACF3-08D2-8946-3EBDA228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3779"/>
            <a:ext cx="861371" cy="121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5448994E-7372-8322-34E9-2AD7CEA0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00" y="2628703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3F7AAF-7E33-04A5-577B-ECC1EC44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26" y="2739803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111EE-16A0-E003-D456-260657DF2999}"/>
              </a:ext>
            </a:extLst>
          </p:cNvPr>
          <p:cNvSpPr txBox="1"/>
          <p:nvPr/>
        </p:nvSpPr>
        <p:spPr>
          <a:xfrm>
            <a:off x="2161613" y="2269899"/>
            <a:ext cx="1591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 err="1"/>
              <a:t>landing_product_tokped</a:t>
            </a:r>
            <a:endParaRPr lang="en-ID" sz="1000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A831A6A2-02FA-D193-3D5E-87DC9E84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67" y="1652982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1216A22C-E9F0-8E1C-E55D-4F420B31D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30" y="3393024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D36C112-9090-F3BA-C1A2-453ADB8FFD93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99571" y="1987379"/>
            <a:ext cx="851096" cy="8454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B130C32-E01F-C03B-C26E-FD6187738F88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699571" y="2832801"/>
            <a:ext cx="852459" cy="8946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F64582-EDC8-8647-BBF4-A2A7A9AE9F3E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3219461" y="1987379"/>
            <a:ext cx="628136" cy="64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F514FE5-2F74-9BB5-D3C8-2FB619BA73BB}"/>
              </a:ext>
            </a:extLst>
          </p:cNvPr>
          <p:cNvCxnSpPr>
            <a:stCxn id="9" idx="3"/>
            <a:endCxn id="5" idx="2"/>
          </p:cNvCxnSpPr>
          <p:nvPr/>
        </p:nvCxnSpPr>
        <p:spPr>
          <a:xfrm flipV="1">
            <a:off x="3220824" y="3297497"/>
            <a:ext cx="626773" cy="4299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9C6904-650C-90F5-116D-397D50523BAF}"/>
              </a:ext>
            </a:extLst>
          </p:cNvPr>
          <p:cNvSpPr txBox="1"/>
          <p:nvPr/>
        </p:nvSpPr>
        <p:spPr>
          <a:xfrm>
            <a:off x="2174597" y="4061818"/>
            <a:ext cx="17352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 err="1"/>
              <a:t>landing_product_indomart</a:t>
            </a:r>
            <a:endParaRPr lang="en-ID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60F84-AD6E-524E-24EF-09202FB2DD28}"/>
              </a:ext>
            </a:extLst>
          </p:cNvPr>
          <p:cNvSpPr txBox="1"/>
          <p:nvPr/>
        </p:nvSpPr>
        <p:spPr>
          <a:xfrm>
            <a:off x="3451110" y="3303322"/>
            <a:ext cx="1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Raw_product</a:t>
            </a:r>
            <a:endParaRPr lang="en-ID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D4AFB-B24E-29DD-F32A-2FA8DCB4FC6C}"/>
              </a:ext>
            </a:extLst>
          </p:cNvPr>
          <p:cNvSpPr txBox="1"/>
          <p:nvPr/>
        </p:nvSpPr>
        <p:spPr>
          <a:xfrm>
            <a:off x="4677081" y="2632956"/>
            <a:ext cx="579932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Setelah</a:t>
            </a:r>
            <a:r>
              <a:rPr lang="en-ID" sz="1000" dirty="0"/>
              <a:t> ingest data </a:t>
            </a:r>
            <a:r>
              <a:rPr lang="en-ID" sz="1000" dirty="0" err="1"/>
              <a:t>dari</a:t>
            </a:r>
            <a:r>
              <a:rPr lang="en-ID" sz="1000" dirty="0"/>
              <a:t> csv </a:t>
            </a:r>
            <a:r>
              <a:rPr lang="en-ID" sz="1000" dirty="0" err="1"/>
              <a:t>lanjut</a:t>
            </a:r>
            <a:r>
              <a:rPr lang="en-ID" sz="1000" dirty="0"/>
              <a:t> </a:t>
            </a:r>
            <a:r>
              <a:rPr lang="en-ID" sz="1000" dirty="0" err="1"/>
              <a:t>menggabungkan</a:t>
            </a:r>
            <a:r>
              <a:rPr lang="en-ID" sz="1000" dirty="0"/>
              <a:t> </a:t>
            </a:r>
            <a:r>
              <a:rPr lang="en-ID" sz="1000" dirty="0" err="1"/>
              <a:t>kedua</a:t>
            </a:r>
            <a:r>
              <a:rPr lang="en-ID" sz="1000" dirty="0"/>
              <a:t> data </a:t>
            </a:r>
            <a:r>
              <a:rPr lang="en-ID" sz="1000" dirty="0" err="1"/>
              <a:t>tersebut</a:t>
            </a:r>
            <a:r>
              <a:rPr lang="en-ID" sz="1000" dirty="0"/>
              <a:t> </a:t>
            </a:r>
            <a:r>
              <a:rPr lang="en-ID" sz="1000" dirty="0" err="1"/>
              <a:t>menjadi</a:t>
            </a:r>
            <a:r>
              <a:rPr lang="en-ID" sz="1000" dirty="0"/>
              <a:t> 1 table </a:t>
            </a:r>
            <a:r>
              <a:rPr lang="en-ID" sz="1000" dirty="0" err="1"/>
              <a:t>yaitu</a:t>
            </a:r>
            <a:r>
              <a:rPr lang="en-ID" sz="1000" dirty="0"/>
              <a:t> </a:t>
            </a:r>
            <a:r>
              <a:rPr lang="en-ID" sz="1000" dirty="0" err="1"/>
              <a:t>raw_product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di oleh </a:t>
            </a:r>
            <a:r>
              <a:rPr lang="en-ID" sz="1000" dirty="0" err="1"/>
              <a:t>ke</a:t>
            </a:r>
            <a:r>
              <a:rPr lang="en-ID" sz="1000" dirty="0"/>
              <a:t> </a:t>
            </a:r>
            <a:r>
              <a:rPr lang="en-ID" sz="1000" dirty="0" err="1"/>
              <a:t>tahap</a:t>
            </a:r>
            <a:r>
              <a:rPr lang="en-ID" sz="1000" dirty="0"/>
              <a:t> </a:t>
            </a:r>
            <a:r>
              <a:rPr lang="en-ID" sz="1000" dirty="0" err="1"/>
              <a:t>selanjutnya</a:t>
            </a:r>
            <a:r>
              <a:rPr lang="en-ID" sz="1000" dirty="0"/>
              <a:t> pada query </a:t>
            </a:r>
            <a:r>
              <a:rPr lang="en-ID" sz="1000" dirty="0" err="1"/>
              <a:t>ini</a:t>
            </a:r>
            <a:r>
              <a:rPr lang="en-ID" sz="1000" dirty="0"/>
              <a:t> juga </a:t>
            </a:r>
            <a:r>
              <a:rPr lang="en-ID" sz="1000" dirty="0" err="1"/>
              <a:t>terdapat</a:t>
            </a:r>
            <a:r>
              <a:rPr lang="en-ID" sz="1000" dirty="0"/>
              <a:t> </a:t>
            </a:r>
            <a:r>
              <a:rPr lang="en-ID" sz="1000" dirty="0" err="1"/>
              <a:t>beberapa</a:t>
            </a:r>
            <a:r>
              <a:rPr lang="en-ID" sz="1000" dirty="0"/>
              <a:t> cleansing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memisahkan</a:t>
            </a:r>
            <a:r>
              <a:rPr lang="en-ID" sz="1000" dirty="0"/>
              <a:t> detail </a:t>
            </a:r>
            <a:r>
              <a:rPr lang="en-ID" sz="1000" dirty="0" err="1"/>
              <a:t>dengan</a:t>
            </a:r>
            <a:r>
              <a:rPr lang="en-ID" sz="1000" dirty="0"/>
              <a:t> name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7DAF1995-EA9F-BA58-F7DB-C885E234B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5167"/>
              </p:ext>
            </p:extLst>
          </p:nvPr>
        </p:nvGraphicFramePr>
        <p:xfrm>
          <a:off x="10612782" y="2672604"/>
          <a:ext cx="1047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1047656" imgH="514350" progId="Package">
                  <p:embed/>
                </p:oleObj>
              </mc:Choice>
              <mc:Fallback>
                <p:oleObj name="Packager Shell Object" showAsIcon="1" r:id="rId5" imgW="104765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2782" y="2672604"/>
                        <a:ext cx="10477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E16C3B53-8DC1-A499-7AB8-D0A459F0A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2683" y="4445435"/>
            <a:ext cx="8890099" cy="216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0DD1-2478-F0EC-4308-C7C1E8FE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</a:t>
            </a:r>
            <a:r>
              <a:rPr lang="en-US" dirty="0" err="1"/>
              <a:t>product_master</a:t>
            </a:r>
            <a:r>
              <a:rPr lang="en-US" dirty="0"/>
              <a:t> &amp; products</a:t>
            </a:r>
            <a:endParaRPr lang="en-ID" dirty="0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7665D19-7ACF-025F-AD38-CA17D85D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10" y="2278575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3DA8CE38-4CA2-4D3A-E8C5-AFEEC3BA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99" y="2278575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7DD8D1-52AA-041F-2E43-12C1A7AD9A34}"/>
              </a:ext>
            </a:extLst>
          </p:cNvPr>
          <p:cNvSpPr txBox="1"/>
          <p:nvPr/>
        </p:nvSpPr>
        <p:spPr>
          <a:xfrm>
            <a:off x="2022440" y="2980757"/>
            <a:ext cx="1278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Product_master</a:t>
            </a:r>
            <a:endParaRPr lang="en-ID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FD78A-750A-8CC2-5C68-7B501535769C}"/>
              </a:ext>
            </a:extLst>
          </p:cNvPr>
          <p:cNvSpPr txBox="1"/>
          <p:nvPr/>
        </p:nvSpPr>
        <p:spPr>
          <a:xfrm>
            <a:off x="591312" y="2947369"/>
            <a:ext cx="1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Raw_product</a:t>
            </a:r>
            <a:endParaRPr lang="en-ID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5B3C04-1389-0D50-FAE7-48E8C584576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477204" y="2612972"/>
            <a:ext cx="7479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6">
            <a:extLst>
              <a:ext uri="{FF2B5EF4-FFF2-40B4-BE49-F238E27FC236}">
                <a16:creationId xmlns:a16="http://schemas.microsoft.com/office/drawing/2014/main" id="{63245683-A102-ABA8-1ACB-C86AEBCE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53" y="2175698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9CFCB47A-4F3C-3640-6D22-4F82FF1EB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6853"/>
              </p:ext>
            </p:extLst>
          </p:nvPr>
        </p:nvGraphicFramePr>
        <p:xfrm>
          <a:off x="3693379" y="3379140"/>
          <a:ext cx="1190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190629" imgH="514350" progId="Package">
                  <p:embed/>
                </p:oleObj>
              </mc:Choice>
              <mc:Fallback>
                <p:oleObj name="Packager Shell Object" showAsIcon="1" r:id="rId4" imgW="1190629" imgH="514350" progId="Package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9CFCB47A-4F3C-3640-6D22-4F82FF1EB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3379" y="3379140"/>
                        <a:ext cx="11906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6F433C6-BEEA-60D6-AEE4-113262D6443C}"/>
              </a:ext>
            </a:extLst>
          </p:cNvPr>
          <p:cNvSpPr txBox="1"/>
          <p:nvPr/>
        </p:nvSpPr>
        <p:spPr>
          <a:xfrm>
            <a:off x="3301296" y="2335973"/>
            <a:ext cx="197479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Setelah</a:t>
            </a:r>
            <a:r>
              <a:rPr lang="en-ID" sz="1000" dirty="0"/>
              <a:t> </a:t>
            </a:r>
            <a:r>
              <a:rPr lang="en-ID" sz="1000" dirty="0" err="1"/>
              <a:t>mendapatkan</a:t>
            </a:r>
            <a:r>
              <a:rPr lang="en-ID" sz="1000" dirty="0"/>
              <a:t> </a:t>
            </a:r>
            <a:r>
              <a:rPr lang="en-ID" sz="1000" dirty="0" err="1"/>
              <a:t>raw_product</a:t>
            </a:r>
            <a:r>
              <a:rPr lang="en-ID" sz="1000" dirty="0"/>
              <a:t> </a:t>
            </a:r>
            <a:r>
              <a:rPr lang="en-ID" sz="1000" dirty="0" err="1"/>
              <a:t>lalu</a:t>
            </a:r>
            <a:r>
              <a:rPr lang="en-ID" sz="1000" dirty="0"/>
              <a:t> insert </a:t>
            </a:r>
            <a:r>
              <a:rPr lang="en-ID" sz="1000" dirty="0" err="1"/>
              <a:t>ke</a:t>
            </a:r>
            <a:r>
              <a:rPr lang="en-ID" sz="1000" dirty="0"/>
              <a:t> table </a:t>
            </a:r>
            <a:r>
              <a:rPr lang="en-ID" sz="1000" dirty="0" err="1"/>
              <a:t>product_master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hanya</a:t>
            </a:r>
            <a:r>
              <a:rPr lang="en-ID" sz="1000" dirty="0"/>
              <a:t> </a:t>
            </a:r>
            <a:r>
              <a:rPr lang="en-ID" sz="1000" dirty="0" err="1"/>
              <a:t>mengambil</a:t>
            </a:r>
            <a:r>
              <a:rPr lang="en-ID" sz="1000" dirty="0"/>
              <a:t> </a:t>
            </a:r>
            <a:r>
              <a:rPr lang="en-ID" sz="1000" dirty="0" err="1"/>
              <a:t>kolom</a:t>
            </a:r>
            <a:r>
              <a:rPr lang="en-ID" sz="1000" dirty="0"/>
              <a:t> </a:t>
            </a:r>
            <a:r>
              <a:rPr lang="en-ID" sz="1000" dirty="0" err="1"/>
              <a:t>name,detail</a:t>
            </a:r>
            <a:r>
              <a:rPr lang="en-ID" sz="1000" dirty="0"/>
              <a:t> dan type </a:t>
            </a:r>
            <a:r>
              <a:rPr lang="en-ID" sz="1000" dirty="0" err="1"/>
              <a:t>dengan</a:t>
            </a:r>
            <a:r>
              <a:rPr lang="en-ID" sz="1000" dirty="0"/>
              <a:t> distinct </a:t>
            </a:r>
            <a:r>
              <a:rPr lang="en-ID" sz="1000" dirty="0" err="1"/>
              <a:t>berdasarkan</a:t>
            </a:r>
            <a:r>
              <a:rPr lang="en-ID" sz="1000" dirty="0"/>
              <a:t> name dan detail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A8200749-C533-67A4-3FC8-4B27A39C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46" y="4381530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>
            <a:extLst>
              <a:ext uri="{FF2B5EF4-FFF2-40B4-BE49-F238E27FC236}">
                <a16:creationId xmlns:a16="http://schemas.microsoft.com/office/drawing/2014/main" id="{D081155F-2780-C0F9-EDAB-61B40099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35" y="4381530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6F89A02-3FE2-752C-703E-A3B3B46D72ED}"/>
              </a:ext>
            </a:extLst>
          </p:cNvPr>
          <p:cNvSpPr txBox="1"/>
          <p:nvPr/>
        </p:nvSpPr>
        <p:spPr>
          <a:xfrm>
            <a:off x="2136981" y="5077327"/>
            <a:ext cx="1278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040334-EAD1-AE4A-A82E-D26B38657A28}"/>
              </a:ext>
            </a:extLst>
          </p:cNvPr>
          <p:cNvSpPr txBox="1"/>
          <p:nvPr/>
        </p:nvSpPr>
        <p:spPr>
          <a:xfrm>
            <a:off x="536448" y="5050324"/>
            <a:ext cx="1102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Raw_product</a:t>
            </a:r>
            <a:endParaRPr lang="en-ID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347FC9-618C-B4BF-5216-EA00F5645B4E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1422340" y="4715927"/>
            <a:ext cx="7479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6">
            <a:extLst>
              <a:ext uri="{FF2B5EF4-FFF2-40B4-BE49-F238E27FC236}">
                <a16:creationId xmlns:a16="http://schemas.microsoft.com/office/drawing/2014/main" id="{189D75D5-A41A-7CE2-874D-05D907A6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00" y="4237438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E129A415-A4FB-0AF0-6C62-5487002E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244562"/>
              </p:ext>
            </p:extLst>
          </p:nvPr>
        </p:nvGraphicFramePr>
        <p:xfrm>
          <a:off x="3870404" y="5289907"/>
          <a:ext cx="762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762058" imgH="514350" progId="Package">
                  <p:embed/>
                </p:oleObj>
              </mc:Choice>
              <mc:Fallback>
                <p:oleObj name="Packager Shell Object" showAsIcon="1" r:id="rId6" imgW="762058" imgH="514350" progId="Package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E129A415-A4FB-0AF0-6C62-5487002E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0404" y="5289907"/>
                        <a:ext cx="7620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E631516-297E-1C3D-5D25-CE6E9EF73EAE}"/>
              </a:ext>
            </a:extLst>
          </p:cNvPr>
          <p:cNvSpPr txBox="1"/>
          <p:nvPr/>
        </p:nvSpPr>
        <p:spPr>
          <a:xfrm>
            <a:off x="3226719" y="4480144"/>
            <a:ext cx="204937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Lanjut</a:t>
            </a:r>
            <a:r>
              <a:rPr lang="en-ID" sz="1000" dirty="0"/>
              <a:t> </a:t>
            </a:r>
            <a:r>
              <a:rPr lang="en-ID" sz="1000" dirty="0" err="1"/>
              <a:t>setelah</a:t>
            </a:r>
            <a:r>
              <a:rPr lang="en-ID" sz="1000" dirty="0"/>
              <a:t> </a:t>
            </a:r>
            <a:r>
              <a:rPr lang="en-ID" sz="1000" dirty="0" err="1"/>
              <a:t>itu</a:t>
            </a:r>
            <a:r>
              <a:rPr lang="en-ID" sz="1000" dirty="0"/>
              <a:t> insert </a:t>
            </a:r>
            <a:r>
              <a:rPr lang="en-ID" sz="1000" dirty="0" err="1"/>
              <a:t>dari</a:t>
            </a:r>
            <a:r>
              <a:rPr lang="en-ID" sz="1000" dirty="0"/>
              <a:t> table </a:t>
            </a:r>
            <a:r>
              <a:rPr lang="en-ID" sz="1000" dirty="0" err="1"/>
              <a:t>raw_products</a:t>
            </a:r>
            <a:r>
              <a:rPr lang="en-ID" sz="1000" dirty="0"/>
              <a:t> di join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product_master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mengambil</a:t>
            </a:r>
            <a:r>
              <a:rPr lang="en-ID" sz="1000" dirty="0"/>
              <a:t> </a:t>
            </a:r>
            <a:r>
              <a:rPr lang="en-ID" sz="1000" dirty="0" err="1"/>
              <a:t>productmasterid</a:t>
            </a:r>
            <a:r>
              <a:rPr lang="en-ID" sz="1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9BB34-267D-F43E-B010-6929D5582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392" y="4485230"/>
            <a:ext cx="6368400" cy="1398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7AAC5-9A89-6023-B6A2-FA9228843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392" y="1859709"/>
            <a:ext cx="4509671" cy="22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89F9-C5BA-5942-0B7E-C3246253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Pricerecomendation</a:t>
            </a:r>
            <a:endParaRPr lang="en-ID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170914E-1C7C-3AA4-64F1-BCDCA19E8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89" y="2154534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B2C1B428-1A6D-28DE-A3F0-E5E6548F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21" y="3982952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B9D89-7F65-BEF4-AB70-5F7A49DE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71" y="2939981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EC364-3CBD-91BC-327F-63DD2641E515}"/>
              </a:ext>
            </a:extLst>
          </p:cNvPr>
          <p:cNvSpPr txBox="1"/>
          <p:nvPr/>
        </p:nvSpPr>
        <p:spPr>
          <a:xfrm>
            <a:off x="1624219" y="3677360"/>
            <a:ext cx="1774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pricerecommendation</a:t>
            </a:r>
            <a:endParaRPr lang="en-I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F7D06-ACD2-7C9E-052A-1938ACA2DAF5}"/>
              </a:ext>
            </a:extLst>
          </p:cNvPr>
          <p:cNvSpPr txBox="1"/>
          <p:nvPr/>
        </p:nvSpPr>
        <p:spPr>
          <a:xfrm>
            <a:off x="1054121" y="4651746"/>
            <a:ext cx="853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787E4-1E31-943C-6692-1B21F9D325F8}"/>
              </a:ext>
            </a:extLst>
          </p:cNvPr>
          <p:cNvSpPr txBox="1"/>
          <p:nvPr/>
        </p:nvSpPr>
        <p:spPr>
          <a:xfrm>
            <a:off x="819912" y="2795164"/>
            <a:ext cx="134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Product_master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0EF8CAE-852D-D735-6289-D5E51F2F6180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1722915" y="3608775"/>
            <a:ext cx="677953" cy="70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39CD23-86E3-65D5-923D-57DC520C0FB0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749483" y="2488931"/>
            <a:ext cx="651385" cy="4510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80A1F9-F4CF-D357-3AEC-BBD065584577}"/>
              </a:ext>
            </a:extLst>
          </p:cNvPr>
          <p:cNvSpPr txBox="1"/>
          <p:nvPr/>
        </p:nvSpPr>
        <p:spPr>
          <a:xfrm>
            <a:off x="3497025" y="2766546"/>
            <a:ext cx="197479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 err="1"/>
              <a:t>Disini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export data products dan product master </a:t>
            </a:r>
            <a:r>
              <a:rPr lang="en-ID" sz="1000" dirty="0" err="1"/>
              <a:t>menjadi</a:t>
            </a:r>
            <a:r>
              <a:rPr lang="en-ID" sz="1000" dirty="0"/>
              <a:t> </a:t>
            </a:r>
            <a:r>
              <a:rPr lang="en-ID" sz="1000" dirty="0" err="1"/>
              <a:t>datafram</a:t>
            </a:r>
            <a:r>
              <a:rPr lang="en-ID" sz="1000" dirty="0"/>
              <a:t> agar </a:t>
            </a:r>
            <a:r>
              <a:rPr lang="en-ID" sz="1000" dirty="0" err="1"/>
              <a:t>dapat</a:t>
            </a:r>
            <a:r>
              <a:rPr lang="en-ID" sz="1000" dirty="0"/>
              <a:t> di proses oleh python </a:t>
            </a:r>
            <a:r>
              <a:rPr lang="en-ID" sz="1000" dirty="0" err="1"/>
              <a:t>disini</a:t>
            </a:r>
            <a:r>
              <a:rPr lang="en-ID" sz="1000" dirty="0"/>
              <a:t> </a:t>
            </a:r>
            <a:r>
              <a:rPr lang="en-ID" sz="1000" dirty="0" err="1"/>
              <a:t>saya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library </a:t>
            </a:r>
            <a:r>
              <a:rPr lang="en-ID" sz="1000" dirty="0" err="1"/>
              <a:t>sklearn</a:t>
            </a:r>
            <a:r>
              <a:rPr lang="en-ID" sz="1000" dirty="0"/>
              <a:t>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mengambil</a:t>
            </a:r>
            <a:r>
              <a:rPr lang="en-ID" sz="1000" dirty="0"/>
              <a:t> </a:t>
            </a:r>
            <a:r>
              <a:rPr lang="en-ID" sz="1000" dirty="0" err="1"/>
              <a:t>rumus</a:t>
            </a:r>
            <a:r>
              <a:rPr lang="en-ID" sz="1000" dirty="0"/>
              <a:t> </a:t>
            </a:r>
            <a:r>
              <a:rPr lang="en-ID" sz="1000" dirty="0" err="1"/>
              <a:t>regresi</a:t>
            </a:r>
            <a:r>
              <a:rPr lang="en-ID" sz="1000" dirty="0"/>
              <a:t> linier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memprediksi</a:t>
            </a:r>
            <a:r>
              <a:rPr lang="en-ID" sz="1000" dirty="0"/>
              <a:t> 3 </a:t>
            </a:r>
            <a:r>
              <a:rPr lang="en-ID" sz="1000" dirty="0" err="1"/>
              <a:t>hari</a:t>
            </a:r>
            <a:r>
              <a:rPr lang="en-ID" sz="1000" dirty="0"/>
              <a:t> </a:t>
            </a:r>
            <a:r>
              <a:rPr lang="en-ID" sz="1000" dirty="0" err="1"/>
              <a:t>kedepan</a:t>
            </a:r>
            <a:r>
              <a:rPr lang="en-ID" sz="1000" dirty="0"/>
              <a:t> price </a:t>
            </a:r>
            <a:r>
              <a:rPr lang="en-ID" sz="1000" dirty="0" err="1"/>
              <a:t>rekomendasi</a:t>
            </a:r>
            <a:endParaRPr lang="en-ID" sz="1000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E2F776BF-68AF-8E1A-267B-7F68D461B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28" y="3142196"/>
            <a:ext cx="402982" cy="4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80FB2BF-3A9F-A09B-5B3C-87FEDEAF3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38895"/>
              </p:ext>
            </p:extLst>
          </p:nvPr>
        </p:nvGraphicFramePr>
        <p:xfrm>
          <a:off x="4293921" y="4275895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381029" imgH="514350" progId="Package">
                  <p:embed/>
                </p:oleObj>
              </mc:Choice>
              <mc:Fallback>
                <p:oleObj name="Packager Shell Object" showAsIcon="1" r:id="rId4" imgW="381029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3921" y="4275895"/>
                        <a:ext cx="3810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B502CD20-E163-A6E1-B89B-C9FF9B343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622" y="2224962"/>
            <a:ext cx="578248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DBED-A2C8-7A6F-9BBA-9EE4792F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API Development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FED23B6D-F169-4E82-C260-B43B412E9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2" y="1596750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BA4CCC70-AFAD-C0C3-9DE4-7D65FB85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2" y="3431345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F577B-B43C-D12B-7513-E20B4D19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64" y="2382197"/>
            <a:ext cx="668794" cy="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64ADB-AF5E-7D99-6FA8-537411589675}"/>
              </a:ext>
            </a:extLst>
          </p:cNvPr>
          <p:cNvSpPr txBox="1"/>
          <p:nvPr/>
        </p:nvSpPr>
        <p:spPr>
          <a:xfrm>
            <a:off x="1068512" y="3119576"/>
            <a:ext cx="1774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pricerecommendation</a:t>
            </a:r>
            <a:endParaRPr lang="en-I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B93D3-3329-C5AE-8429-1BD3A17563F9}"/>
              </a:ext>
            </a:extLst>
          </p:cNvPr>
          <p:cNvSpPr txBox="1"/>
          <p:nvPr/>
        </p:nvSpPr>
        <p:spPr>
          <a:xfrm>
            <a:off x="498414" y="4093962"/>
            <a:ext cx="853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1B4B8-8B91-222A-1927-FCD9AEB243E7}"/>
              </a:ext>
            </a:extLst>
          </p:cNvPr>
          <p:cNvSpPr txBox="1"/>
          <p:nvPr/>
        </p:nvSpPr>
        <p:spPr>
          <a:xfrm>
            <a:off x="264205" y="2237380"/>
            <a:ext cx="134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Product_master</a:t>
            </a:r>
            <a:endParaRPr lang="en-ID" sz="1200" dirty="0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1A2C2D9-E2C5-E061-D898-59F6141B0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60" y="2507258"/>
            <a:ext cx="1517070" cy="8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2FF1D2F3-B014-C616-5A8A-3AD89C6FE4EA}"/>
              </a:ext>
            </a:extLst>
          </p:cNvPr>
          <p:cNvSpPr/>
          <p:nvPr/>
        </p:nvSpPr>
        <p:spPr>
          <a:xfrm>
            <a:off x="2099664" y="1673440"/>
            <a:ext cx="1286128" cy="2347274"/>
          </a:xfrm>
          <a:prstGeom prst="rightBrace">
            <a:avLst>
              <a:gd name="adj1" fmla="val 8333"/>
              <a:gd name="adj2" fmla="val 496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3753A1B-FF0D-CF7F-0692-AE2F743777AD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1194136" y="3050991"/>
            <a:ext cx="651025" cy="7147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5DEC76-F4CE-3EDF-BD7C-2DFFF618F3F1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193776" y="1931147"/>
            <a:ext cx="651385" cy="4510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88BFE8-1654-7087-FA88-7167786082F2}"/>
              </a:ext>
            </a:extLst>
          </p:cNvPr>
          <p:cNvSpPr txBox="1"/>
          <p:nvPr/>
        </p:nvSpPr>
        <p:spPr>
          <a:xfrm>
            <a:off x="4713626" y="2156672"/>
            <a:ext cx="197479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/>
              <a:t>Lalu </a:t>
            </a:r>
            <a:r>
              <a:rPr lang="en-ID" sz="1000" dirty="0" err="1"/>
              <a:t>saya</a:t>
            </a:r>
            <a:r>
              <a:rPr lang="en-ID" sz="1000" dirty="0"/>
              <a:t> </a:t>
            </a:r>
            <a:r>
              <a:rPr lang="en-ID" sz="1000" dirty="0" err="1"/>
              <a:t>membuat</a:t>
            </a:r>
            <a:r>
              <a:rPr lang="en-ID" sz="1000" dirty="0"/>
              <a:t> endpoint </a:t>
            </a:r>
            <a:r>
              <a:rPr lang="en-ID" sz="1000" dirty="0" err="1"/>
              <a:t>untuk</a:t>
            </a:r>
            <a:r>
              <a:rPr lang="en-ID" sz="1000" dirty="0"/>
              <a:t> </a:t>
            </a:r>
            <a:r>
              <a:rPr lang="en-ID" sz="1000" dirty="0" err="1"/>
              <a:t>melihat</a:t>
            </a:r>
            <a:r>
              <a:rPr lang="en-ID" sz="1000" dirty="0"/>
              <a:t> table </a:t>
            </a:r>
            <a:r>
              <a:rPr lang="en-ID" sz="1000" dirty="0" err="1"/>
              <a:t>product_master</a:t>
            </a:r>
            <a:r>
              <a:rPr lang="en-ID" sz="1000" dirty="0"/>
              <a:t>, products dan </a:t>
            </a:r>
            <a:r>
              <a:rPr lang="en-ID" sz="1000" dirty="0" err="1"/>
              <a:t>pricerecomendation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Flask API </a:t>
            </a:r>
            <a:r>
              <a:rPr lang="en-ID" sz="1000" dirty="0" err="1"/>
              <a:t>dengan</a:t>
            </a:r>
            <a:r>
              <a:rPr lang="en-ID" sz="1000" dirty="0"/>
              <a:t> </a:t>
            </a:r>
            <a:r>
              <a:rPr lang="en-ID" sz="1000" dirty="0" err="1"/>
              <a:t>Authoriztion</a:t>
            </a:r>
            <a:r>
              <a:rPr lang="en-ID" sz="1000" dirty="0"/>
              <a:t> Basic Auth </a:t>
            </a:r>
            <a:r>
              <a:rPr lang="en-ID" sz="1000" dirty="0" err="1"/>
              <a:t>username”Yaafi</a:t>
            </a:r>
            <a:r>
              <a:rPr lang="en-ID" sz="1000" dirty="0"/>
              <a:t>” password ”password”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42C8DE-B875-C3F0-404E-2D491F7F4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06" y="4427202"/>
            <a:ext cx="2346307" cy="2176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898CD2-94E8-8AE7-4E80-44169C6BBA10}"/>
              </a:ext>
            </a:extLst>
          </p:cNvPr>
          <p:cNvSpPr txBox="1"/>
          <p:nvPr/>
        </p:nvSpPr>
        <p:spPr>
          <a:xfrm>
            <a:off x="1934705" y="6603488"/>
            <a:ext cx="853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products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739E9A-17AF-CA6C-8589-335290C6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166" y="4723480"/>
            <a:ext cx="2541492" cy="18800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04113A-BDDA-2195-4D03-156C06F51773}"/>
              </a:ext>
            </a:extLst>
          </p:cNvPr>
          <p:cNvSpPr txBox="1"/>
          <p:nvPr/>
        </p:nvSpPr>
        <p:spPr>
          <a:xfrm>
            <a:off x="4549693" y="6581001"/>
            <a:ext cx="134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Product_master</a:t>
            </a:r>
            <a:endParaRPr lang="en-ID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68963B-D991-FBE3-43FD-7D79397A8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847" y="3691593"/>
            <a:ext cx="2872796" cy="28805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45C8F9-B6B0-7DA7-E5BE-BAD69DDCB389}"/>
              </a:ext>
            </a:extLst>
          </p:cNvPr>
          <p:cNvSpPr txBox="1"/>
          <p:nvPr/>
        </p:nvSpPr>
        <p:spPr>
          <a:xfrm>
            <a:off x="8090636" y="6568893"/>
            <a:ext cx="1774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/>
              <a:t>pricerecommendation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7456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49ED-22BD-E728-D087-10EEA609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A952-3C70-E91C-D34B-BF0A8663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4" y="1765019"/>
            <a:ext cx="4793672" cy="1983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A47FBE-1941-3EC6-F690-3B38D2794485}"/>
              </a:ext>
            </a:extLst>
          </p:cNvPr>
          <p:cNvSpPr txBox="1"/>
          <p:nvPr/>
        </p:nvSpPr>
        <p:spPr>
          <a:xfrm>
            <a:off x="5536586" y="2095282"/>
            <a:ext cx="197479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000" dirty="0"/>
              <a:t>Lalu </a:t>
            </a:r>
            <a:r>
              <a:rPr lang="en-ID" sz="1000" dirty="0" err="1"/>
              <a:t>saya</a:t>
            </a:r>
            <a:r>
              <a:rPr lang="en-ID" sz="1000" dirty="0"/>
              <a:t> running </a:t>
            </a:r>
            <a:r>
              <a:rPr lang="en-ID" sz="1000" dirty="0" err="1"/>
              <a:t>sesuai</a:t>
            </a:r>
            <a:r>
              <a:rPr lang="en-ID" sz="1000" dirty="0"/>
              <a:t> flow yang </a:t>
            </a:r>
            <a:r>
              <a:rPr lang="en-ID" sz="1000" dirty="0" err="1"/>
              <a:t>sudah</a:t>
            </a:r>
            <a:r>
              <a:rPr lang="en-ID" sz="1000" dirty="0"/>
              <a:t> di </a:t>
            </a:r>
            <a:r>
              <a:rPr lang="en-ID" sz="1000" dirty="0" err="1"/>
              <a:t>urutkan</a:t>
            </a:r>
            <a:r>
              <a:rPr lang="en-ID" sz="1000" dirty="0"/>
              <a:t> </a:t>
            </a:r>
            <a:r>
              <a:rPr lang="en-ID" sz="1000" dirty="0" err="1"/>
              <a:t>menggunakan</a:t>
            </a:r>
            <a:r>
              <a:rPr lang="en-ID" sz="1000" dirty="0"/>
              <a:t> file run_test.sh</a:t>
            </a:r>
          </a:p>
          <a:p>
            <a:r>
              <a:rPr lang="en-ID" sz="1000" dirty="0"/>
              <a:t>Dan print </a:t>
            </a:r>
            <a:r>
              <a:rPr lang="en-ID" sz="1000" dirty="0" err="1"/>
              <a:t>lognya</a:t>
            </a:r>
            <a:r>
              <a:rPr lang="en-ID" sz="1000" dirty="0"/>
              <a:t> pada folder log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A1199A5-4159-79FB-5DE9-2F1912473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170465"/>
              </p:ext>
            </p:extLst>
          </p:nvPr>
        </p:nvGraphicFramePr>
        <p:xfrm>
          <a:off x="7511379" y="2115106"/>
          <a:ext cx="685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85713" imgH="514350" progId="Package">
                  <p:embed/>
                </p:oleObj>
              </mc:Choice>
              <mc:Fallback>
                <p:oleObj name="Packager Shell Object" showAsIcon="1" r:id="rId3" imgW="685713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1379" y="2115106"/>
                        <a:ext cx="6858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438EE88-E505-A8E6-8559-82E0A33D0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92607"/>
              </p:ext>
            </p:extLst>
          </p:nvPr>
        </p:nvGraphicFramePr>
        <p:xfrm>
          <a:off x="5442894" y="2970411"/>
          <a:ext cx="2162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162287" imgH="514350" progId="Package">
                  <p:embed/>
                </p:oleObj>
              </mc:Choice>
              <mc:Fallback>
                <p:oleObj name="Packager Shell Object" showAsIcon="1" r:id="rId5" imgW="2162287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2894" y="2970411"/>
                        <a:ext cx="21621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52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Package</vt:lpstr>
      <vt:lpstr>Dokumentasi</vt:lpstr>
      <vt:lpstr>Scraping Klikindomart</vt:lpstr>
      <vt:lpstr>Scraping Klikindomart</vt:lpstr>
      <vt:lpstr>Normalisasi dan Ingest to database</vt:lpstr>
      <vt:lpstr>Data processing raw_product</vt:lpstr>
      <vt:lpstr>Data processing product_master &amp; products</vt:lpstr>
      <vt:lpstr>Machine learning Pricerecomendation</vt:lpstr>
      <vt:lpstr>API Development</vt:lpstr>
      <vt:lpstr>Running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yaafi_asyari_x</dc:creator>
  <cp:lastModifiedBy>yaafi_asyari_x</cp:lastModifiedBy>
  <cp:revision>1</cp:revision>
  <dcterms:created xsi:type="dcterms:W3CDTF">2024-06-24T03:37:16Z</dcterms:created>
  <dcterms:modified xsi:type="dcterms:W3CDTF">2024-06-24T04:58:03Z</dcterms:modified>
</cp:coreProperties>
</file>