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Rubik" charset="-79"/>
      <p:regular r:id="rId11"/>
      <p:bold r:id="rId12"/>
      <p:italic r:id="rId13"/>
      <p:boldItalic r:id="rId14"/>
    </p:embeddedFont>
    <p:embeddedFont>
      <p:font typeface="Impact" pitchFamily="34" charset="0"/>
      <p:regular r:id="rId15"/>
    </p:embeddedFont>
    <p:embeddedFont>
      <p:font typeface="Nunito" charset="0"/>
      <p:regular r:id="rId16"/>
      <p:bold r:id="rId17"/>
      <p:italic r:id="rId18"/>
      <p:boldItalic r:id="rId19"/>
    </p:embeddedFont>
    <p:embeddedFont>
      <p:font typeface="Comic Sans MS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87" d="100"/>
          <a:sy n="87" d="100"/>
        </p:scale>
        <p:origin x="-79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cture subjects">
  <p:cSld name="SECTION_HEADER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"/>
          </p:nvPr>
        </p:nvSpPr>
        <p:spPr>
          <a:xfrm>
            <a:off x="2355600" y="1294450"/>
            <a:ext cx="56445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marL="914400" lvl="1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algn="l" rtl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3085625" y="842900"/>
            <a:ext cx="4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38" name="Google Shape;13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42" name="Google Shape;142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Part">
  <p:cSld name="TITLE_1">
    <p:bg>
      <p:bgPr>
        <a:solidFill>
          <a:srgbClr val="0C343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184650" y="448400"/>
            <a:ext cx="36987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708375" y="1309525"/>
            <a:ext cx="52683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523975" y="1061150"/>
            <a:ext cx="59907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3198450" y="2067450"/>
            <a:ext cx="27471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48" name="Google Shape;48;p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52" name="Google Shape;52;p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56" name="Google Shape;56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60" name="Google Shape;60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64" name="Google Shape;64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3" name="Google Shape;73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7" name="Google Shape;77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07" name="Google Shape;107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12" name="Google Shape;112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116" name="Google Shape;116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1" name="Google Shape;11;p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5" name="Google Shape;15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9" name="Google Shape;19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7326" y="4304002"/>
            <a:ext cx="2795413" cy="1083308"/>
            <a:chOff x="6917201" y="0"/>
            <a:chExt cx="2227777" cy="863400"/>
          </a:xfrm>
        </p:grpSpPr>
        <p:sp>
          <p:nvSpPr>
            <p:cNvPr id="23" name="Google Shape;23;p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sldNum" idx="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7901" y="363048"/>
            <a:ext cx="1825614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416425" y="1285675"/>
            <a:ext cx="56445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33==</a:t>
            </a:r>
            <a:endParaRPr dirty="0"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76650" y="1421775"/>
            <a:ext cx="59907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 dirty="0" err="1" smtClean="0">
                <a:solidFill>
                  <a:srgbClr val="000000"/>
                </a:solidFill>
                <a:latin typeface="+mn-lt"/>
                <a:ea typeface="Rubik"/>
                <a:cs typeface="Rubik"/>
                <a:sym typeface="Rubik"/>
              </a:rPr>
              <a:t>NodeJs</a:t>
            </a:r>
            <a:endParaRPr sz="6000" dirty="0">
              <a:solidFill>
                <a:srgbClr val="000000"/>
              </a:solidFill>
              <a:latin typeface="+mn-lt"/>
              <a:ea typeface="Rubik"/>
              <a:cs typeface="Rubik"/>
              <a:sym typeface="Rubik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055914" y="1643742"/>
            <a:ext cx="7424058" cy="24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סביבת </a:t>
            </a:r>
            <a:r>
              <a:rPr lang="en-US" dirty="0" smtClean="0">
                <a:solidFill>
                  <a:schemeClr val="bg2"/>
                </a:solidFill>
              </a:rPr>
              <a:t>JavaScript Runtime</a:t>
            </a:r>
            <a:r>
              <a:rPr lang="he-IL" dirty="0" smtClean="0">
                <a:solidFill>
                  <a:schemeClr val="bg2"/>
                </a:solidFill>
              </a:rPr>
              <a:t> שרץ עם המנוע</a:t>
            </a:r>
            <a:r>
              <a:rPr lang="en-US" dirty="0" smtClean="0">
                <a:solidFill>
                  <a:schemeClr val="bg2"/>
                </a:solidFill>
              </a:rPr>
              <a:t>Google Chrome’</a:t>
            </a:r>
            <a:r>
              <a:rPr lang="en-US" dirty="0" smtClean="0">
                <a:solidFill>
                  <a:schemeClr val="bg2"/>
                </a:solidFill>
              </a:rPr>
              <a:t>s V8 </a:t>
            </a:r>
            <a:endParaRPr lang="he-IL" dirty="0" smtClean="0">
              <a:solidFill>
                <a:schemeClr val="bg2"/>
              </a:solidFill>
            </a:endParaRP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במילים אחרות פתרון צד-שרת עבור </a:t>
            </a:r>
            <a:r>
              <a:rPr lang="en-US" dirty="0" smtClean="0">
                <a:solidFill>
                  <a:schemeClr val="bg2"/>
                </a:solidFill>
              </a:rPr>
              <a:t>JS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רץ גם על שורת הפקודה(</a:t>
            </a:r>
            <a:r>
              <a:rPr lang="en-US" dirty="0" smtClean="0">
                <a:solidFill>
                  <a:schemeClr val="bg2"/>
                </a:solidFill>
              </a:rPr>
              <a:t>Command Line</a:t>
            </a:r>
            <a:r>
              <a:rPr lang="he-IL" dirty="0" smtClean="0">
                <a:solidFill>
                  <a:schemeClr val="bg2"/>
                </a:solidFill>
              </a:rPr>
              <a:t>).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תוכנן עבור מקביליות.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ללא </a:t>
            </a:r>
            <a:r>
              <a:rPr lang="en-US" dirty="0" smtClean="0">
                <a:solidFill>
                  <a:schemeClr val="bg2"/>
                </a:solidFill>
              </a:rPr>
              <a:t>Multi Thread/Process</a:t>
            </a:r>
            <a:endParaRPr lang="he-IL" dirty="0" smtClean="0">
              <a:solidFill>
                <a:schemeClr val="bg2"/>
              </a:solidFill>
            </a:endParaRP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מהירות גבוהה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endParaRPr lang="he-IL" dirty="0" smtClean="0">
              <a:solidFill>
                <a:schemeClr val="bg2"/>
              </a:solidFill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54880" y="681546"/>
            <a:ext cx="5990700" cy="74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מה זה 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Node Js</a:t>
            </a: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?</a:t>
            </a:r>
            <a:endParaRPr sz="4800" dirty="0">
              <a:solidFill>
                <a:srgbClr val="000000"/>
              </a:solidFill>
              <a:latin typeface="Arial" pitchFamily="34" charset="0"/>
              <a:ea typeface="Rubik"/>
              <a:cs typeface="Arial" pitchFamily="34" charset="0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055914" y="1643742"/>
            <a:ext cx="7424058" cy="24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err="1" smtClean="0">
                <a:solidFill>
                  <a:schemeClr val="bg2"/>
                </a:solidFill>
              </a:rPr>
              <a:t>NodeJs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he-IL" dirty="0" smtClean="0">
                <a:solidFill>
                  <a:schemeClr val="bg2"/>
                </a:solidFill>
              </a:rPr>
              <a:t> הינה פלטפורמה לא </a:t>
            </a:r>
            <a:r>
              <a:rPr lang="en-US" dirty="0" smtClean="0">
                <a:solidFill>
                  <a:schemeClr val="bg2"/>
                </a:solidFill>
              </a:rPr>
              <a:t>Framework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smtClean="0">
                <a:solidFill>
                  <a:schemeClr val="bg2"/>
                </a:solidFill>
              </a:rPr>
              <a:t>Express</a:t>
            </a:r>
            <a:r>
              <a:rPr lang="he-IL" dirty="0" smtClean="0">
                <a:solidFill>
                  <a:schemeClr val="bg2"/>
                </a:solidFill>
              </a:rPr>
              <a:t> הינה </a:t>
            </a:r>
            <a:r>
              <a:rPr lang="en-US" dirty="0" smtClean="0">
                <a:solidFill>
                  <a:schemeClr val="bg2"/>
                </a:solidFill>
              </a:rPr>
              <a:t>framework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יועד לכתיבה קלה של תוכנות רשת המתרחבות.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כתיבת הקוד בין השרת ל</a:t>
            </a:r>
            <a:r>
              <a:rPr lang="en-US" dirty="0" smtClean="0">
                <a:solidFill>
                  <a:schemeClr val="bg2"/>
                </a:solidFill>
              </a:rPr>
              <a:t>Client </a:t>
            </a:r>
            <a:r>
              <a:rPr lang="he-IL" dirty="0" smtClean="0">
                <a:solidFill>
                  <a:schemeClr val="bg2"/>
                </a:solidFill>
              </a:rPr>
              <a:t>הינה באותה שפה.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הינה שפה הרצה על פלטפורמה שאינה הדפדפן – אין אלמנטים וכדו שאפשר לגשת אליהם.</a:t>
            </a:r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54880" y="681546"/>
            <a:ext cx="5990700" cy="74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מה זה 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Node Js</a:t>
            </a: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?</a:t>
            </a:r>
            <a:endParaRPr sz="4800" dirty="0">
              <a:solidFill>
                <a:srgbClr val="000000"/>
              </a:solidFill>
              <a:latin typeface="Arial" pitchFamily="34" charset="0"/>
              <a:ea typeface="Rubik"/>
              <a:cs typeface="Arial" pitchFamily="34" charset="0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1055914" y="1643742"/>
            <a:ext cx="7424058" cy="24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smtClean="0">
                <a:solidFill>
                  <a:schemeClr val="bg2"/>
                </a:solidFill>
              </a:rPr>
              <a:t>Node Js</a:t>
            </a:r>
            <a:r>
              <a:rPr lang="he-IL" dirty="0" smtClean="0">
                <a:solidFill>
                  <a:schemeClr val="bg2"/>
                </a:solidFill>
              </a:rPr>
              <a:t> עצמו הינה תוכנה הכתובה ב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he-IL" dirty="0" smtClean="0">
                <a:solidFill>
                  <a:schemeClr val="bg2"/>
                </a:solidFill>
              </a:rPr>
              <a:t>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מתפקד היטב עם פעולות מול הרשת ופקודות של מערכת ההפעלה(</a:t>
            </a:r>
            <a:r>
              <a:rPr lang="en-US" dirty="0" smtClean="0">
                <a:solidFill>
                  <a:schemeClr val="bg2"/>
                </a:solidFill>
              </a:rPr>
              <a:t>OS</a:t>
            </a:r>
            <a:r>
              <a:rPr lang="he-IL" dirty="0" smtClean="0">
                <a:solidFill>
                  <a:schemeClr val="bg2"/>
                </a:solidFill>
              </a:rPr>
              <a:t>).</a:t>
            </a:r>
          </a:p>
          <a:p>
            <a:pPr marL="342900" algn="r">
              <a:lnSpc>
                <a:spcPct val="100000"/>
              </a:lnSpc>
              <a:spcAft>
                <a:spcPts val="1600"/>
              </a:spcAft>
              <a:buClrTx/>
            </a:pPr>
            <a:r>
              <a:rPr lang="en-US" dirty="0" smtClean="0">
                <a:solidFill>
                  <a:schemeClr val="bg2"/>
                </a:solidFill>
              </a:rPr>
              <a:t>JS</a:t>
            </a:r>
            <a:r>
              <a:rPr lang="he-IL" dirty="0" smtClean="0">
                <a:solidFill>
                  <a:schemeClr val="bg2"/>
                </a:solidFill>
              </a:rPr>
              <a:t> עצמה הינה "רק" שפה.</a:t>
            </a:r>
            <a:endParaRPr lang="he-IL" dirty="0" smtClean="0">
              <a:solidFill>
                <a:schemeClr val="bg2"/>
              </a:solidFill>
            </a:endParaRP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נכתבת לתוך קבצי </a:t>
            </a:r>
            <a:r>
              <a:rPr lang="he-IL" dirty="0" err="1" smtClean="0">
                <a:solidFill>
                  <a:schemeClr val="bg2"/>
                </a:solidFill>
              </a:rPr>
              <a:t>טקטס</a:t>
            </a:r>
            <a:r>
              <a:rPr lang="he-IL" dirty="0" smtClean="0">
                <a:solidFill>
                  <a:schemeClr val="bg2"/>
                </a:solidFill>
              </a:rPr>
              <a:t>- וטקסט לא יכול להריץ שום דבר.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en-US" dirty="0" err="1" smtClean="0">
                <a:solidFill>
                  <a:schemeClr val="bg2"/>
                </a:solidFill>
              </a:rPr>
              <a:t>NodeJs</a:t>
            </a:r>
            <a:r>
              <a:rPr lang="he-IL" dirty="0" smtClean="0">
                <a:solidFill>
                  <a:schemeClr val="bg2"/>
                </a:solidFill>
              </a:rPr>
              <a:t> הינה תוכנה שיודעת לתרגם את הקבצים הכתובים ב</a:t>
            </a:r>
            <a:r>
              <a:rPr lang="en-US" dirty="0" smtClean="0">
                <a:solidFill>
                  <a:schemeClr val="bg2"/>
                </a:solidFill>
              </a:rPr>
              <a:t>JS</a:t>
            </a:r>
            <a:r>
              <a:rPr lang="he-IL" dirty="0" smtClean="0">
                <a:solidFill>
                  <a:schemeClr val="bg2"/>
                </a:solidFill>
              </a:rPr>
              <a:t> ויודעות להריץ אותם.</a:t>
            </a:r>
          </a:p>
          <a:p>
            <a:pPr marL="800100" lvl="1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</a:pPr>
            <a:r>
              <a:rPr lang="he-IL" dirty="0" smtClean="0">
                <a:solidFill>
                  <a:schemeClr val="bg2"/>
                </a:solidFill>
              </a:rPr>
              <a:t>וממילא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r>
              <a:rPr lang="he-IL" dirty="0" smtClean="0">
                <a:solidFill>
                  <a:schemeClr val="bg2"/>
                </a:solidFill>
              </a:rPr>
              <a:t> אינה רק ספריה אלא קודם כל </a:t>
            </a:r>
            <a:r>
              <a:rPr lang="en-US" dirty="0" smtClean="0">
                <a:solidFill>
                  <a:schemeClr val="bg2"/>
                </a:solidFill>
              </a:rPr>
              <a:t>Runtime </a:t>
            </a:r>
            <a:r>
              <a:rPr lang="en-US" dirty="0" err="1" smtClean="0">
                <a:solidFill>
                  <a:schemeClr val="bg2"/>
                </a:solidFill>
              </a:rPr>
              <a:t>Enviroment</a:t>
            </a:r>
            <a:endParaRPr lang="he-IL" dirty="0" smtClean="0">
              <a:solidFill>
                <a:schemeClr val="bg2"/>
              </a:solidFill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554880" y="681546"/>
            <a:ext cx="5990700" cy="74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מה זה 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Node Js</a:t>
            </a:r>
            <a:r>
              <a:rPr lang="he-IL" sz="4800" dirty="0" smtClean="0">
                <a:solidFill>
                  <a:srgbClr val="000000"/>
                </a:solidFill>
                <a:latin typeface="Arial" pitchFamily="34" charset="0"/>
                <a:ea typeface="Rubik"/>
                <a:cs typeface="Arial" pitchFamily="34" charset="0"/>
                <a:sym typeface="Rubik"/>
              </a:rPr>
              <a:t>?</a:t>
            </a:r>
            <a:endParaRPr sz="4800" dirty="0">
              <a:solidFill>
                <a:srgbClr val="000000"/>
              </a:solidFill>
              <a:latin typeface="Arial" pitchFamily="34" charset="0"/>
              <a:ea typeface="Rubik"/>
              <a:cs typeface="Arial" pitchFamily="34" charset="0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60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158</Words>
  <Application>Microsoft Office PowerPoint</Application>
  <PresentationFormat>‫הצגה על המסך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Calibri</vt:lpstr>
      <vt:lpstr>Rubik</vt:lpstr>
      <vt:lpstr>Impact</vt:lpstr>
      <vt:lpstr>Nunito</vt:lpstr>
      <vt:lpstr>Comic Sans MS</vt:lpstr>
      <vt:lpstr>Shift</vt:lpstr>
      <vt:lpstr>NodeJs  </vt:lpstr>
      <vt:lpstr>מה זה Node Js?  </vt:lpstr>
      <vt:lpstr>מה זה Node Js?  </vt:lpstr>
      <vt:lpstr>מה זה Node Js?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4</cp:revision>
  <dcterms:modified xsi:type="dcterms:W3CDTF">2019-02-06T22:56:37Z</dcterms:modified>
</cp:coreProperties>
</file>