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Nunito" charset="0"/>
      <p:regular r:id="rId18"/>
      <p:bold r:id="rId19"/>
      <p:italic r:id="rId20"/>
      <p:boldItalic r:id="rId21"/>
    </p:embeddedFont>
    <p:embeddedFont>
      <p:font typeface="Rubik" charset="-79"/>
      <p:regular r:id="rId22"/>
      <p:bold r:id="rId23"/>
      <p:italic r:id="rId24"/>
      <p:boldItalic r:id="rId25"/>
    </p:embeddedFont>
    <p:embeddedFont>
      <p:font typeface="Impact" pitchFamily="34" charset="0"/>
      <p:regular r:id="rId26"/>
    </p:embeddedFont>
    <p:embeddedFont>
      <p:font typeface="Comic Sans MS" pitchFamily="66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2f11629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2f11629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2f11629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2f11629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2f1162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4e2f1162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2f11629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2f11629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2f11629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2f11629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2f11629e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2f11629e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2f11629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2f11629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2f11629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2f11629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2f11629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2f11629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2f11629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2f11629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cture subjects">
  <p:cSld name="SECTION_HEADER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"/>
          </p:nvPr>
        </p:nvSpPr>
        <p:spPr>
          <a:xfrm>
            <a:off x="2355600" y="1294450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l" rtl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38" name="Google Shape;13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42" name="Google Shape;142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Part">
  <p:cSld name="TITLE_1">
    <p:bg>
      <p:bgPr>
        <a:solidFill>
          <a:srgbClr val="0C343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184650" y="448400"/>
            <a:ext cx="36987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708375" y="1309525"/>
            <a:ext cx="52683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523975" y="1061150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3198450" y="2067450"/>
            <a:ext cx="27471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8" name="Google Shape;48;p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52" name="Google Shape;52;p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56" name="Google Shape;56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60" name="Google Shape;60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64" name="Google Shape;64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3" name="Google Shape;73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7" name="Google Shape;77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07" name="Google Shape;107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12" name="Google Shape;11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116" name="Google Shape;116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1" name="Google Shape;11;p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5" name="Google Shape;15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9" name="Google Shape;19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7326" y="4304002"/>
            <a:ext cx="2795413" cy="1083308"/>
            <a:chOff x="6917201" y="0"/>
            <a:chExt cx="2227777" cy="863400"/>
          </a:xfrm>
        </p:grpSpPr>
        <p:sp>
          <p:nvSpPr>
            <p:cNvPr id="23" name="Google Shape;23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sldNum" idx="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7901" y="363048"/>
            <a:ext cx="1825614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trine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416425" y="1285675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33==</a:t>
            </a:r>
            <a:endParaRPr dirty="0"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76650" y="1421775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Php + MySql</a:t>
            </a: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893250" y="1294450"/>
            <a:ext cx="7214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 View Controller (MVC)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3134700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719250" y="1796475"/>
            <a:ext cx="7705500" cy="25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אחראי על הdata והלוגיקה של פעולות מאחורי הקלעים.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אחראי על התצוגה.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אחראי על הקישור בין הui לתצוגה.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אחראי לפעולות המשתמש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(MVC)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971775" y="1521450"/>
            <a:ext cx="7352100" cy="27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נשתדל בקוד להפריד בין html לשאילתות.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בhtml או בכל תצורה של gui ננסה להוריד כל דבר שאומר לוגיקה.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כל השיח של משתמש לתוכנה הcontroller יטפל בו.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307725" y="842900"/>
            <a:ext cx="4681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View Controller (MVC)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1576650" y="795625"/>
            <a:ext cx="5990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קשיים מרכזיים:</a:t>
            </a:r>
            <a:endParaRPr sz="6000" b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901325" y="1922300"/>
            <a:ext cx="73479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תוכנות שונות.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r" rtl="1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תחזוקה לפעמים מסובכת.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r" rtl="1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ייצוג המידע שונה בין הDB לבין הקוד.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1063825" y="1294450"/>
            <a:ext cx="6936300" cy="27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PDO. </a:t>
            </a:r>
            <a:endParaRPr>
              <a:solidFill>
                <a:srgbClr val="000000"/>
              </a:solidFill>
            </a:endParaRPr>
          </a:p>
          <a:p>
            <a:pPr marL="914400" lvl="1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Driver שיודע לדבר בין תוכנת הPhp לmysql.</a:t>
            </a:r>
            <a:endParaRPr>
              <a:solidFill>
                <a:srgbClr val="000000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קונפיגורציות</a:t>
            </a:r>
            <a:endParaRPr>
              <a:solidFill>
                <a:srgbClr val="000000"/>
              </a:solidFill>
            </a:endParaRPr>
          </a:p>
          <a:p>
            <a:pPr marL="914400" lvl="1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לשמור במקום מוגדר היטב.</a:t>
            </a:r>
            <a:endParaRPr>
              <a:solidFill>
                <a:srgbClr val="000000"/>
              </a:solidFill>
            </a:endParaRPr>
          </a:p>
          <a:p>
            <a:pPr marL="914400" lvl="1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נכתב רק פעם אחת אין סיבה שפרטי שרת יחזרו על עצמם.</a:t>
            </a:r>
            <a:endParaRPr>
              <a:solidFill>
                <a:srgbClr val="000000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שאילתות</a:t>
            </a:r>
            <a:endParaRPr>
              <a:solidFill>
                <a:srgbClr val="000000"/>
              </a:solidFill>
            </a:endParaRPr>
          </a:p>
          <a:p>
            <a:pPr marL="914400" lvl="1" indent="-34290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הפעלת השאילתות שתהיה פעולה כמה שיותר פשוטה ללא יותר מדי תלויות מסביב.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063725" y="888150"/>
            <a:ext cx="693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קצת טכני….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063825" y="1294450"/>
            <a:ext cx="6936300" cy="27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</a:rPr>
              <a:t>קובץ Db.php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יודע לקבל קונפיגורציות.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יודע להתחבר לdb עבור כל שאילתא.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יודע לקבל פרמטרים ולהעביר לPdo.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יודע לשמור log של שגיאות בקישור לsql.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063725" y="888150"/>
            <a:ext cx="693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קצת טכני….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1080100" y="504500"/>
            <a:ext cx="693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קצת טכני….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839350" y="1015050"/>
            <a:ext cx="74178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$db =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Db($host,$DBName,$userName,$pass,$logError);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$fname = 'yak';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$db-&gt;smartQuery(array(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'sql' =&gt; "insert into Contact(fname) values(:fname)",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'par'=&gt; array('fname'=&gt;$fname),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'ret' =&gt; 'result'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1080100" y="504500"/>
            <a:ext cx="693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קצת טכני….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839350" y="1015050"/>
            <a:ext cx="74178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$db  הוא בעצם אובייקט שיודע לעשות את החיבור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את Db נגדיר רק פעם אחת ונשתמש בו לאורך הקוד. מה שנקרא בעולם singleton.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לרוב נבנה עבור כל עולם תוכן או לרוב טבלה model משלו, שייצג את השאילתות מול אותו טבלה.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עבור כל Model צריך לדאוג להעביר את Db.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1080100" y="504500"/>
            <a:ext cx="69363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קצת טכני….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839350" y="1015050"/>
            <a:ext cx="74178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לא בטוח שהשיטה של Db היא אידאלית!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יש כיום המון ספריות (Open Source) שמתעסקות עם כל העניין של החיבור לDb אין עניין לממש את הדברים לבד…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שלא נדבר גם על איך המידע ממשיך משם.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דוגמאות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https://www.doctrine-project.org/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822950" y="842900"/>
            <a:ext cx="71772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פתרון ראשון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950" y="215975"/>
            <a:ext cx="33574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2355600" y="1294450"/>
            <a:ext cx="5644500" cy="27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00" y="203238"/>
            <a:ext cx="6119925" cy="4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‫הצגה על המסך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Calibri</vt:lpstr>
      <vt:lpstr>Nunito</vt:lpstr>
      <vt:lpstr>Rubik</vt:lpstr>
      <vt:lpstr>Impact</vt:lpstr>
      <vt:lpstr>Courier New</vt:lpstr>
      <vt:lpstr>Comic Sans MS</vt:lpstr>
      <vt:lpstr>Shift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Model View Controller (MVC)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1</cp:revision>
  <dcterms:modified xsi:type="dcterms:W3CDTF">2019-02-05T19:42:57Z</dcterms:modified>
</cp:coreProperties>
</file>