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4D830F75-ACE6-4B47-B8B3-2D0025F6D8B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2021-09-14T22:57:52Z</dcterms:created>
  <dc:creator/>
  <dc:description/>
  <dc:language>en-US</dc:language>
  <cp:lastModifiedBy/>
  <cp:revision>1</cp:revision>
  <dc:subject/>
  <dc:title>DNA</dc:title>
</cp:coreProperties>
</file>