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129400" y="44607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2129400" y="44607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778080" y="44607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96600" y="27432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263440" y="27432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2129400" y="44607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5196600" y="44607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263440" y="44607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129400" y="27432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2129400" y="44607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778080" y="44607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2129400" y="44607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39280" y="1350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19280" y="117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19280" y="153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3280" y="1746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3280" y="1998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39280" y="3447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000" y="3267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8640" y="3636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2640" y="3852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2640" y="4104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8640" y="5544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8640" y="5364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200400" y="1371600"/>
            <a:ext cx="4514040" cy="2532960"/>
          </a:xfrm>
          <a:prstGeom prst="rect">
            <a:avLst/>
          </a:prstGeom>
          <a:ln w="0">
            <a:noFill/>
          </a:ln>
        </p:spPr>
      </p:pic>
      <p:grpSp>
        <p:nvGrpSpPr>
          <p:cNvPr id="82" name=""/>
          <p:cNvGrpSpPr/>
          <p:nvPr/>
        </p:nvGrpSpPr>
        <p:grpSpPr>
          <a:xfrm>
            <a:off x="2082240" y="1371600"/>
            <a:ext cx="660600" cy="136800"/>
            <a:chOff x="2082240" y="1371600"/>
            <a:chExt cx="660600" cy="136800"/>
          </a:xfrm>
        </p:grpSpPr>
        <p:sp>
          <p:nvSpPr>
            <p:cNvPr id="83" name=""/>
            <p:cNvSpPr/>
            <p:nvPr/>
          </p:nvSpPr>
          <p:spPr>
            <a:xfrm>
              <a:off x="2082240" y="1371600"/>
              <a:ext cx="660600" cy="136800"/>
            </a:xfrm>
            <a:custGeom>
              <a:avLst/>
              <a:gdLst/>
              <a:ahLst/>
              <a:rect l="l" t="t" r="r" b="b"/>
              <a:pathLst>
                <a:path w="1837" h="397">
                  <a:moveTo>
                    <a:pt x="0" y="396"/>
                  </a:moveTo>
                  <a:cubicBezTo>
                    <a:pt x="129" y="347"/>
                    <a:pt x="260" y="302"/>
                    <a:pt x="396" y="270"/>
                  </a:cubicBezTo>
                  <a:cubicBezTo>
                    <a:pt x="506" y="244"/>
                    <a:pt x="610" y="196"/>
                    <a:pt x="711" y="144"/>
                  </a:cubicBezTo>
                  <a:cubicBezTo>
                    <a:pt x="868" y="64"/>
                    <a:pt x="1041" y="0"/>
                    <a:pt x="1224" y="18"/>
                  </a:cubicBezTo>
                  <a:cubicBezTo>
                    <a:pt x="1393" y="35"/>
                    <a:pt x="1567" y="1"/>
                    <a:pt x="1737" y="27"/>
                  </a:cubicBezTo>
                  <a:cubicBezTo>
                    <a:pt x="1767" y="30"/>
                    <a:pt x="1797" y="33"/>
                    <a:pt x="1827" y="36"/>
                  </a:cubicBezTo>
                  <a:cubicBezTo>
                    <a:pt x="1830" y="48"/>
                    <a:pt x="1833" y="60"/>
                    <a:pt x="1836" y="72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129400" y="27432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2021-09-14T22:57:52Z</dcterms:created>
  <dc:creator/>
  <dc:description/>
  <dc:language>en-US</dc:language>
  <cp:lastModifiedBy/>
  <dcterms:modified xsi:type="dcterms:W3CDTF">2021-09-16T15:42:14Z</dcterms:modified>
  <cp:revision>10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