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129400" y="44611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778080" y="27432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2129400" y="44611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778080" y="44611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96960" y="27432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264520" y="27432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2129400" y="44611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5196960" y="44611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264520" y="44611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2129400" y="27432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778080" y="27432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778080" y="27432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2129400" y="44611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778080" y="27432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778080" y="44611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129400" y="27432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778080" y="27432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2129400" y="44611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540000" y="306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20000" y="48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864000" y="702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720000" y="126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864000" y="954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 flipH="1">
            <a:off x="540000" y="1350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 flipH="1">
            <a:off x="720000" y="117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 flipH="1">
            <a:off x="720000" y="1530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 flipH="1">
            <a:off x="864000" y="1746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 flipH="1">
            <a:off x="864000" y="199836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540000" y="239436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20000" y="221436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720000" y="2583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864000" y="2799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864000" y="3051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 flipH="1">
            <a:off x="540000" y="3447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 flipH="1">
            <a:off x="738720" y="3267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 flipH="1">
            <a:off x="729360" y="3636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 flipH="1">
            <a:off x="873360" y="3852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 flipH="1">
            <a:off x="873360" y="4104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549360" y="4500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29360" y="432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29360" y="4680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73360" y="4896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73360" y="5148720"/>
            <a:ext cx="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 flipH="1">
            <a:off x="549360" y="5544720"/>
            <a:ext cx="72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 flipH="1">
            <a:off x="729360" y="5364720"/>
            <a:ext cx="3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3200400" y="1371600"/>
            <a:ext cx="4514400" cy="253332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129400" y="27432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84" name=""/>
          <p:cNvGrpSpPr/>
          <p:nvPr/>
        </p:nvGrpSpPr>
        <p:grpSpPr>
          <a:xfrm>
            <a:off x="2082240" y="1371600"/>
            <a:ext cx="889560" cy="365760"/>
            <a:chOff x="2082240" y="1371600"/>
            <a:chExt cx="889560" cy="365760"/>
          </a:xfrm>
        </p:grpSpPr>
        <p:sp>
          <p:nvSpPr>
            <p:cNvPr id="85" name=""/>
            <p:cNvSpPr/>
            <p:nvPr/>
          </p:nvSpPr>
          <p:spPr>
            <a:xfrm>
              <a:off x="2082240" y="1371600"/>
              <a:ext cx="660960" cy="137160"/>
            </a:xfrm>
            <a:custGeom>
              <a:avLst/>
              <a:gdLst/>
              <a:ahLst/>
              <a:rect l="0" t="0" r="r" b="b"/>
              <a:pathLst>
                <a:path w="1837" h="397">
                  <a:moveTo>
                    <a:pt x="0" y="396"/>
                  </a:moveTo>
                  <a:cubicBezTo>
                    <a:pt x="129" y="347"/>
                    <a:pt x="260" y="302"/>
                    <a:pt x="396" y="270"/>
                  </a:cubicBezTo>
                  <a:cubicBezTo>
                    <a:pt x="506" y="244"/>
                    <a:pt x="610" y="196"/>
                    <a:pt x="711" y="144"/>
                  </a:cubicBezTo>
                  <a:cubicBezTo>
                    <a:pt x="868" y="64"/>
                    <a:pt x="1041" y="0"/>
                    <a:pt x="1224" y="18"/>
                  </a:cubicBezTo>
                  <a:cubicBezTo>
                    <a:pt x="1393" y="35"/>
                    <a:pt x="1567" y="1"/>
                    <a:pt x="1737" y="27"/>
                  </a:cubicBezTo>
                  <a:cubicBezTo>
                    <a:pt x="1767" y="30"/>
                    <a:pt x="1797" y="33"/>
                    <a:pt x="1827" y="36"/>
                  </a:cubicBezTo>
                  <a:cubicBezTo>
                    <a:pt x="1830" y="48"/>
                    <a:pt x="1833" y="60"/>
                    <a:pt x="1836" y="72"/>
                  </a:cubicBezTo>
                </a:path>
              </a:pathLst>
            </a:custGeom>
            <a:ln w="0">
              <a:solidFill>
                <a:srgbClr val="3465a4"/>
              </a:solidFill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LibreOffice/7.2.0.4$Linux_X86_64 LibreOffice_project/20$Build-4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2021-09-14T22:57:52Z</dcterms:created>
  <dc:creator/>
  <dc:description/>
  <dc:language>en-US</dc:language>
  <cp:lastModifiedBy/>
  <dcterms:modified xsi:type="dcterms:W3CDTF">2021-09-16T09:51:07Z</dcterms:modified>
  <cp:revision>7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