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77591018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77591018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775910185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775910185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7759101851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775910185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7759101851_2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7759101851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776cfdc2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776cfdc2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759101851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759101851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7759101851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7759101851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776cfdc25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776cfdc25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gif"/><Relationship Id="rId4" Type="http://schemas.openxmlformats.org/officeDocument/2006/relationships/image" Target="../media/image10.gif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00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Backpack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7971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Maria &amp; Kaj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2575" y="2689150"/>
            <a:ext cx="1891425" cy="245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52525" y="1475682"/>
            <a:ext cx="8520600" cy="3416400"/>
          </a:xfrm>
          <a:prstGeom prst="rect">
            <a:avLst/>
          </a:prstGeom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FFFFF"/>
                </a:solidFill>
              </a:rPr>
              <a:t>It carries your stuff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FFFFFF"/>
                </a:solidFill>
              </a:rPr>
              <a:t> 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69125" y="826700"/>
            <a:ext cx="8604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FFFFFF"/>
                </a:solidFill>
              </a:rPr>
              <a:t>What does the product do</a:t>
            </a:r>
            <a:endParaRPr sz="2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2682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>
                <a:solidFill>
                  <a:srgbClr val="00FFFF"/>
                </a:solidFill>
              </a:rPr>
              <a:t>How does it work?</a:t>
            </a:r>
            <a:endParaRPr sz="3120">
              <a:solidFill>
                <a:srgbClr val="00FFFF"/>
              </a:solidFill>
            </a:endParaRPr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100">
                <a:solidFill>
                  <a:srgbClr val="0000FF"/>
                </a:solidFill>
              </a:rPr>
              <a:t>You put your stuff in it then zip the zipper.</a:t>
            </a:r>
            <a:endParaRPr sz="23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the  product better then other competitors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descr="HD wallpaper: Thank you heart on window, glass - material, text ..."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0" y="4067825"/>
            <a:ext cx="41900" cy="2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/>
              <a:t>Where are you selling your item?</a:t>
            </a:r>
            <a:endParaRPr sz="2920"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252750" y="10999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900">
                <a:solidFill>
                  <a:srgbClr val="0000FF"/>
                </a:solidFill>
              </a:rPr>
              <a:t>ROSS, COSTCO,TARGET, etc.</a:t>
            </a:r>
            <a:r>
              <a:rPr lang="en" sz="1900"/>
              <a:t> </a:t>
            </a:r>
            <a:endParaRPr sz="19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410250" y="455275"/>
            <a:ext cx="8520600" cy="44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rgbClr val="00FFFF"/>
                </a:solidFill>
              </a:rPr>
              <a:t>Only $5.00 to $28.00!!!</a:t>
            </a:r>
            <a:endParaRPr sz="41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</a:t>
            </a:r>
            <a:endParaRPr/>
          </a:p>
        </p:txBody>
      </p:sp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a cartoon character is saying thank you with a smiley face (Provided by Tenor)"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4125" y="1514788"/>
            <a:ext cx="2419350" cy="2638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white teddy bear with pink hearts and the words `` thank you '' (Provided by Tenor)" id="106" name="Google Shape;1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7250" y="2051288"/>
            <a:ext cx="1905000" cy="162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3534025" y="3523888"/>
            <a:ext cx="240030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