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6f5df41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6f5df41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6f5fdec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6f5fdec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6f5df4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6f5df4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f5df41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f5df41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Eats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Reyaansh, Atharv, Nivi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650" y="3776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9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UberEats</a:t>
            </a:r>
            <a:r>
              <a:rPr lang="en">
                <a:solidFill>
                  <a:schemeClr val="dk1"/>
                </a:solidFill>
              </a:rPr>
              <a:t> was created in august in 2014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Founded by Travis Kalan</a:t>
            </a:r>
            <a:r>
              <a:rPr lang="en"/>
              <a:t>iek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expanding the company's services beyond transportation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uberEats was created august 2014 Santa Monica, California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25" y="1516975"/>
            <a:ext cx="1957625" cy="29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5" y="24739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did not gain </a:t>
            </a:r>
            <a:r>
              <a:rPr lang="en"/>
              <a:t>immediate</a:t>
            </a:r>
            <a:r>
              <a:rPr lang="en"/>
              <a:t>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Faced challenges in the beginning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</a:t>
            </a:r>
            <a:r>
              <a:rPr lang="en"/>
              <a:t> launched as UberFRESH in 2014 and only had a fixed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took time to expand to where it is today and gain partnerships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00" y="2867425"/>
            <a:ext cx="4194024" cy="21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 eats is successful today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and convenient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User-friendly platform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124" y="1968502"/>
            <a:ext cx="4740300" cy="2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66 million users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</a:t>
            </a:r>
            <a:r>
              <a:rPr lang="en"/>
              <a:t>operates</a:t>
            </a:r>
            <a:r>
              <a:rPr lang="en"/>
              <a:t> in 6,000 cities </a:t>
            </a:r>
            <a:r>
              <a:rPr lang="en"/>
              <a:t>across</a:t>
            </a:r>
            <a:r>
              <a:rPr lang="en"/>
              <a:t>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2021, it’s </a:t>
            </a:r>
            <a:r>
              <a:rPr lang="en"/>
              <a:t>revenue</a:t>
            </a:r>
            <a:r>
              <a:rPr lang="en"/>
              <a:t> surpassed $8 billion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23893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25" y="28157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750" y="4236200"/>
            <a:ext cx="4622951" cy="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