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62958bf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62958b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DRAGONS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REDMOND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ABOUT   DRAGONS AT REDMOND LIBRARY SHOW KING COUNTY LIBRARY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CLOSE TO MY  HOUSE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NIVI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