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Shadows Into Light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ShadowsIntoLigh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6f7873e1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6f7873e1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6f7873e1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6f7873e1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6f7873e1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6f7873e1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6f7873e1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6f7873e1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6f7873e16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6f7873e16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6f7873e1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6f7873e1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www.google.com/search?cs=0&amp;sca_esv=fd62a53945ec0901&amp;sxsrf=AE3TifNAKJeMDRr3eI8q__mfQBth9dioxg%3A1755796256437&amp;q=MyHarmony&amp;sa=X&amp;ved=2ahUKEwio5uHgspyPAxUJGzQIHR-lKooQxccNegQIDxAB&amp;mstk=AUtExfAKdwjkqODOD0MfAWl8UvptRpusZpaY7z9lUWShbHLlLAY6r5vg9QBLy0h3Z_dWN6LCAPZccmCLBnOAxyCp073hIDe26ZgKCFbf50_XYWslwpZisoiQ_5Iz_C-t9oFkM4vnPcIp7Vj6k97JG_IJwYG16KpoVU0Rvq_fSOIbyfPWESlp60shhJ-0KCmRJb9kncqjk67HxXI-7UeZQ7Ldr4sTFFZzqprWMPWcGxVePu8fHGpKwGXXLyq_VYXZ9_SLWJeWnISzGO7qWzarC9dED8SJ&amp;csui=3" TargetMode="External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dows Into Light"/>
                <a:ea typeface="Shadows Into Light"/>
                <a:cs typeface="Shadows Into Light"/>
                <a:sym typeface="Shadows Into Light"/>
              </a:rPr>
              <a:t>HARMONY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By: Prisha and Maria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1D3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Early Software</a:t>
            </a:r>
            <a:endParaRPr sz="41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545D7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original Harmony Remote software was web-based and required an internet connection to download remote control codes.</a:t>
            </a:r>
            <a:endParaRPr sz="21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90525"/>
            <a:ext cx="9441250" cy="3210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uFill>
                  <a:noFill/>
                </a:uFill>
                <a:latin typeface="Shadows Into Light"/>
                <a:ea typeface="Shadows Into Light"/>
                <a:cs typeface="Shadows Into Light"/>
                <a:sym typeface="Shadows Into Light"/>
                <a:hlinkClick r:id="rId4"/>
              </a:rPr>
              <a:t>My Harmony</a:t>
            </a:r>
            <a:r>
              <a:rPr lang="en" sz="2400">
                <a:solidFill>
                  <a:srgbClr val="001D3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 App</a:t>
            </a:r>
            <a:endParaRPr sz="40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545D7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2010, Logitech introduced the "My Harmony" app, replacing the original software for newer remote models</a:t>
            </a:r>
            <a:endParaRPr sz="25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2512" y="2525100"/>
            <a:ext cx="4658985" cy="26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1D3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End of Support</a:t>
            </a:r>
            <a:endParaRPr sz="39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0" y="1135275"/>
            <a:ext cx="94494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545D7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Logitech ended support for the original Harmony Remote software on May 28, 2025, meaning older remotes can no longer be reprogrammed using that software, according to Logitech's website</a:t>
            </a:r>
            <a:endParaRPr sz="25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73550"/>
            <a:ext cx="5850399" cy="249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6"/>
          <p:cNvCxnSpPr/>
          <p:nvPr/>
        </p:nvCxnSpPr>
        <p:spPr>
          <a:xfrm>
            <a:off x="730750" y="2298800"/>
            <a:ext cx="2175000" cy="10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Hub-Based Remotes</a:t>
            </a:r>
            <a:endParaRPr sz="37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359"/>
              <a:buFont typeface="Arial"/>
              <a:buNone/>
            </a:pPr>
            <a:r>
              <a:rPr lang="en" sz="3507">
                <a:solidFill>
                  <a:srgbClr val="545D7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Hub-based Harmony remotes use the MyHarmony app for setup and configuration</a:t>
            </a:r>
            <a:endParaRPr sz="3507">
              <a:solidFill>
                <a:srgbClr val="545D7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lang="en" sz="37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It's important to note that the name "Harmony" is used by several different companies. Other companies with the name "Harmony" and their founding dates include:</a:t>
            </a:r>
            <a:endParaRPr sz="3750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2340" lvl="0" marL="457200" rtl="0" algn="l">
              <a:lnSpc>
                <a:spcPct val="137500"/>
              </a:lnSpc>
              <a:spcBef>
                <a:spcPts val="150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Roboto"/>
              <a:buChar char="●"/>
            </a:pPr>
            <a:r>
              <a:rPr lang="en" sz="4057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Harmony Innovations, founded in 2006.</a:t>
            </a:r>
            <a:endParaRPr sz="4057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234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Roboto"/>
              <a:buChar char="●"/>
            </a:pPr>
            <a:r>
              <a:rPr lang="en" sz="4057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Harmony Legal Start-Up Company, founded at an unspecified time, but after the law firm hired Allebrum to build a custom solution.</a:t>
            </a:r>
            <a:endParaRPr sz="4057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234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Roboto"/>
              <a:buChar char="●"/>
            </a:pPr>
            <a:r>
              <a:rPr lang="en" sz="4057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Harmony (Biotechnology), founded in 2018.</a:t>
            </a:r>
            <a:endParaRPr sz="4057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234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Roboto"/>
              <a:buChar char="●"/>
            </a:pPr>
            <a:r>
              <a:rPr lang="en" sz="4057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HarmonyAI, founded in 2023.</a:t>
            </a:r>
            <a:endParaRPr sz="4057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234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Roboto"/>
              <a:buChar char="●"/>
            </a:pPr>
            <a:r>
              <a:rPr lang="en" sz="4057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Harmony (Construction), founded in 2019.</a:t>
            </a:r>
            <a:endParaRPr sz="4057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234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Roboto"/>
              <a:buChar char="●"/>
            </a:pPr>
            <a:r>
              <a:rPr lang="en" sz="4057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Harmony (software), founded in 2010</a:t>
            </a:r>
            <a:endParaRPr sz="4057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700"/>
              </a:spcBef>
              <a:spcAft>
                <a:spcPts val="1200"/>
              </a:spcAft>
              <a:buNone/>
            </a:pPr>
            <a:r>
              <a:t/>
            </a:r>
            <a:endParaRPr sz="2307">
              <a:solidFill>
                <a:srgbClr val="545D7E"/>
              </a:solidFill>
              <a:highlight>
                <a:srgbClr val="E5E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Shadows Into Light"/>
                <a:ea typeface="Shadows Into Light"/>
                <a:cs typeface="Shadows Into Light"/>
                <a:sym typeface="Shadows Into Light"/>
              </a:rPr>
              <a:t>What </a:t>
            </a:r>
            <a:r>
              <a:rPr lang="en" sz="2620">
                <a:latin typeface="Shadows Into Light"/>
                <a:ea typeface="Shadows Into Light"/>
                <a:cs typeface="Shadows Into Light"/>
                <a:sym typeface="Shadows Into Light"/>
              </a:rPr>
              <a:t>happened</a:t>
            </a:r>
            <a:r>
              <a:rPr lang="en" sz="2620">
                <a:latin typeface="Shadows Into Light"/>
                <a:ea typeface="Shadows Into Light"/>
                <a:cs typeface="Shadows Into Light"/>
                <a:sym typeface="Shadows Into Light"/>
              </a:rPr>
              <a:t> after the end of support</a:t>
            </a:r>
            <a:endParaRPr sz="262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58675" y="1187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A0A0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those using Logitech Harmony remotes that relied on the Harmony Remote software, the end of support in May 2025 means that you will no longer be able to:</a:t>
            </a:r>
            <a:endParaRPr sz="1400">
              <a:solidFill>
                <a:srgbClr val="0A0A0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A0A0A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A0A0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Reprogram the remote: This includes making changes to device configurations, adding new devices, or modifying activities.</a:t>
            </a:r>
            <a:endParaRPr sz="1400">
              <a:solidFill>
                <a:srgbClr val="0A0A0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A0A0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new accounts or access existing accounts: This effectively locks down the remote to its current programming. </a:t>
            </a:r>
            <a:endParaRPr sz="1400">
              <a:solidFill>
                <a:srgbClr val="0A0A0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A0A0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However, it's important to understand what still works:</a:t>
            </a:r>
            <a:endParaRPr sz="1400">
              <a:solidFill>
                <a:srgbClr val="0A0A0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A0A0A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A0A0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Existing functionality remains: The remote will continue to function with its current programmed settings and activities.</a:t>
            </a:r>
            <a:endParaRPr sz="1400">
              <a:solidFill>
                <a:srgbClr val="0A0A0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of </a:t>
            </a:r>
            <a:r>
              <a:rPr lang="en"/>
              <a:t>success</a:t>
            </a:r>
            <a:r>
              <a:rPr lang="en"/>
              <a:t> </a:t>
            </a:r>
            <a:r>
              <a:rPr lang="en"/>
              <a:t>happened</a:t>
            </a:r>
            <a:r>
              <a:rPr lang="en"/>
              <a:t> May 28, 2025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Harmony has not </a:t>
            </a:r>
            <a:r>
              <a:rPr lang="en"/>
              <a:t>necessarily</a:t>
            </a:r>
            <a:r>
              <a:rPr lang="en"/>
              <a:t> failed.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slime guy is our favorite </a:t>
            </a:r>
            <a:r>
              <a:rPr lang="en"/>
              <a:t>character.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Harmony is still thinking about to bring back the remote.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