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Great Vibes"/>
      <p:regular r:id="rId14"/>
    </p:embeddedFont>
    <p:embeddedFont>
      <p:font typeface="Shadows Into Light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hadowsIntoLight-regular.fntdata"/><Relationship Id="rId14" Type="http://schemas.openxmlformats.org/officeDocument/2006/relationships/font" Target="fonts/GreatVibe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70d14f83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70d14f83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70d14f8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70d14f8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70d14f83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70d14f83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70d14f83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70d14f83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70d14f8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70d14f8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72075" y="457075"/>
            <a:ext cx="81849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33">
              <a:solidFill>
                <a:srgbClr val="0F1111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88">
                <a:solidFill>
                  <a:schemeClr val="lt1"/>
                </a:solidFill>
                <a:latin typeface="Great Vibes"/>
                <a:ea typeface="Great Vibes"/>
                <a:cs typeface="Great Vibes"/>
                <a:sym typeface="Great Vibes"/>
              </a:rPr>
              <a:t>Amste Coffee For late workers</a:t>
            </a:r>
            <a:endParaRPr sz="5088">
              <a:solidFill>
                <a:schemeClr val="lt1"/>
              </a:solidFill>
              <a:latin typeface="Great Vibes"/>
              <a:ea typeface="Great Vibes"/>
              <a:cs typeface="Great Vibes"/>
              <a:sym typeface="Great Vibe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04225" y="1362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By: Prisha and Maria</a:t>
            </a:r>
            <a:endParaRPr>
              <a:solidFill>
                <a:schemeClr val="lt1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428450"/>
            <a:ext cx="8520600" cy="169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reat Vibes"/>
                <a:ea typeface="Great Vibes"/>
                <a:cs typeface="Great Vibes"/>
                <a:sym typeface="Great Vibes"/>
              </a:rPr>
              <a:t>T</a:t>
            </a:r>
            <a:r>
              <a:rPr lang="en">
                <a:solidFill>
                  <a:srgbClr val="FFFFFF"/>
                </a:solidFill>
                <a:latin typeface="Great Vibes"/>
                <a:ea typeface="Great Vibes"/>
                <a:cs typeface="Great Vibes"/>
                <a:sym typeface="Great Vibes"/>
              </a:rPr>
              <a:t>ired after coming home?  Drink Amste’s purr–fect coffee</a:t>
            </a:r>
            <a:r>
              <a:rPr lang="en">
                <a:solidFill>
                  <a:srgbClr val="FFFFFF"/>
                </a:solidFill>
                <a:latin typeface="Great Vibes"/>
                <a:ea typeface="Great Vibes"/>
                <a:cs typeface="Great Vibes"/>
                <a:sym typeface="Great Vibes"/>
              </a:rPr>
              <a:t>! </a:t>
            </a:r>
            <a:endParaRPr>
              <a:solidFill>
                <a:srgbClr val="FFFFFF"/>
              </a:solidFill>
              <a:latin typeface="Great Vibes"/>
              <a:ea typeface="Great Vibes"/>
              <a:cs typeface="Great Vibes"/>
              <a:sym typeface="Great Vib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279150" y="1026525"/>
            <a:ext cx="8585700" cy="31863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Great Vibes"/>
              <a:buChar char="●"/>
            </a:pPr>
            <a:r>
              <a:rPr lang="en" sz="2900">
                <a:solidFill>
                  <a:schemeClr val="lt1"/>
                </a:solidFill>
                <a:latin typeface="Great Vibes"/>
                <a:ea typeface="Great Vibes"/>
                <a:cs typeface="Great Vibes"/>
                <a:sym typeface="Great Vibes"/>
              </a:rPr>
              <a:t>Very easy to use</a:t>
            </a:r>
            <a:endParaRPr sz="2900">
              <a:solidFill>
                <a:schemeClr val="lt1"/>
              </a:solidFill>
              <a:latin typeface="Great Vibes"/>
              <a:ea typeface="Great Vibes"/>
              <a:cs typeface="Great Vibes"/>
              <a:sym typeface="Great Vibes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Great Vibes"/>
              <a:buChar char="●"/>
            </a:pPr>
            <a:r>
              <a:rPr lang="en" sz="2900">
                <a:solidFill>
                  <a:schemeClr val="lt1"/>
                </a:solidFill>
                <a:latin typeface="Great Vibes"/>
                <a:ea typeface="Great Vibes"/>
                <a:cs typeface="Great Vibes"/>
                <a:sym typeface="Great Vibes"/>
              </a:rPr>
              <a:t>Makes warm and soothing coffee</a:t>
            </a:r>
            <a:endParaRPr sz="2900">
              <a:solidFill>
                <a:schemeClr val="lt1"/>
              </a:solidFill>
              <a:latin typeface="Great Vibes"/>
              <a:ea typeface="Great Vibes"/>
              <a:cs typeface="Great Vibes"/>
              <a:sym typeface="Great Vibes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Great Vibes"/>
              <a:buChar char="●"/>
            </a:pPr>
            <a:r>
              <a:rPr lang="en" sz="2900">
                <a:solidFill>
                  <a:schemeClr val="lt1"/>
                </a:solidFill>
                <a:latin typeface="Great Vibes"/>
                <a:ea typeface="Great Vibes"/>
                <a:cs typeface="Great Vibes"/>
                <a:sym typeface="Great Vibes"/>
              </a:rPr>
              <a:t>Doesn't</a:t>
            </a:r>
            <a:r>
              <a:rPr lang="en" sz="2900">
                <a:solidFill>
                  <a:schemeClr val="lt1"/>
                </a:solidFill>
                <a:latin typeface="Great Vibes"/>
                <a:ea typeface="Great Vibes"/>
                <a:cs typeface="Great Vibes"/>
                <a:sym typeface="Great Vibes"/>
              </a:rPr>
              <a:t> need charging stop</a:t>
            </a:r>
            <a:endParaRPr sz="2900">
              <a:solidFill>
                <a:schemeClr val="lt1"/>
              </a:solidFill>
              <a:latin typeface="Great Vibes"/>
              <a:ea typeface="Great Vibes"/>
              <a:cs typeface="Great Vibes"/>
              <a:sym typeface="Great Vibes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Great Vibes"/>
              <a:buChar char="●"/>
            </a:pPr>
            <a:r>
              <a:rPr lang="en" sz="2900">
                <a:solidFill>
                  <a:schemeClr val="lt1"/>
                </a:solidFill>
                <a:latin typeface="Great Vibes"/>
                <a:ea typeface="Great Vibes"/>
                <a:cs typeface="Great Vibes"/>
                <a:sym typeface="Great Vibes"/>
              </a:rPr>
              <a:t>Works for 24 hrs non-stop</a:t>
            </a:r>
            <a:endParaRPr sz="2900">
              <a:solidFill>
                <a:schemeClr val="lt1"/>
              </a:solidFill>
              <a:latin typeface="Great Vibes"/>
              <a:ea typeface="Great Vibes"/>
              <a:cs typeface="Great Vibes"/>
              <a:sym typeface="Great Vib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224700" y="347975"/>
            <a:ext cx="8520600" cy="37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reat Vibes"/>
                <a:ea typeface="Great Vibes"/>
                <a:cs typeface="Great Vibes"/>
                <a:sym typeface="Great Vibes"/>
              </a:rPr>
              <a:t>Made best with pistachio cake — and a twirl of sugar</a:t>
            </a:r>
            <a:endParaRPr>
              <a:latin typeface="Great Vibes"/>
              <a:ea typeface="Great Vibes"/>
              <a:cs typeface="Great Vibes"/>
              <a:sym typeface="Great Vib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20">
                <a:latin typeface="Amatic SC"/>
                <a:ea typeface="Amatic SC"/>
                <a:cs typeface="Amatic SC"/>
                <a:sym typeface="Amatic SC"/>
              </a:rPr>
              <a:t>Prices</a:t>
            </a:r>
            <a:endParaRPr sz="382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191919"/>
                </a:solidFill>
                <a:highlight>
                  <a:srgbClr val="FFFFFF"/>
                </a:highlight>
              </a:rPr>
              <a:t>US $25.00</a:t>
            </a:r>
            <a:endParaRPr b="1" sz="2400">
              <a:solidFill>
                <a:srgbClr val="19191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707070"/>
                </a:solidFill>
                <a:highlight>
                  <a:srgbClr val="FFFFFF"/>
                </a:highlight>
              </a:rPr>
              <a:t>or Best Offer</a:t>
            </a:r>
            <a:endParaRPr sz="2400">
              <a:solidFill>
                <a:srgbClr val="70707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07070"/>
                </a:solidFill>
                <a:highlight>
                  <a:srgbClr val="FFFFFF"/>
                </a:highlight>
              </a:rPr>
              <a:t>Was </a:t>
            </a:r>
            <a:r>
              <a:rPr lang="en" sz="2400" strike="sngStrike">
                <a:solidFill>
                  <a:srgbClr val="707070"/>
                </a:solidFill>
                <a:highlight>
                  <a:srgbClr val="FFFFFF"/>
                </a:highlight>
              </a:rPr>
              <a:t>US $50.00</a:t>
            </a:r>
            <a:r>
              <a:rPr lang="en" sz="2400">
                <a:solidFill>
                  <a:srgbClr val="191919"/>
                </a:solidFill>
                <a:highlight>
                  <a:srgbClr val="FFFFFF"/>
                </a:highlight>
              </a:rPr>
              <a:t> </a:t>
            </a:r>
            <a:r>
              <a:rPr lang="en" sz="2400">
                <a:solidFill>
                  <a:srgbClr val="D50B0B"/>
                </a:solidFill>
                <a:highlight>
                  <a:srgbClr val="FFFFFF"/>
                </a:highlight>
              </a:rPr>
              <a:t>(50% off</a:t>
            </a:r>
            <a:endParaRPr sz="2400">
              <a:solidFill>
                <a:srgbClr val="D50B0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D50B0B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ctrTitle"/>
          </p:nvPr>
        </p:nvSpPr>
        <p:spPr>
          <a:xfrm>
            <a:off x="-612625" y="-516825"/>
            <a:ext cx="8520600" cy="160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reat Vibes"/>
                <a:ea typeface="Great Vibes"/>
                <a:cs typeface="Great Vibes"/>
                <a:sym typeface="Great Vibes"/>
              </a:rPr>
              <a:t>The end</a:t>
            </a:r>
            <a:endParaRPr>
              <a:latin typeface="Great Vibes"/>
              <a:ea typeface="Great Vibes"/>
              <a:cs typeface="Great Vibes"/>
              <a:sym typeface="Great Vibes"/>
            </a:endParaRPr>
          </a:p>
        </p:txBody>
      </p:sp>
      <p:sp>
        <p:nvSpPr>
          <p:cNvPr id="82" name="Google Shape;82;p18"/>
          <p:cNvSpPr txBox="1"/>
          <p:nvPr>
            <p:ph idx="1" type="subTitle"/>
          </p:nvPr>
        </p:nvSpPr>
        <p:spPr>
          <a:xfrm>
            <a:off x="72475" y="2571750"/>
            <a:ext cx="85206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Great Vibes"/>
                <a:ea typeface="Great Vibes"/>
                <a:cs typeface="Great Vibes"/>
                <a:sym typeface="Great Vibes"/>
              </a:rPr>
              <a:t>—</a:t>
            </a:r>
            <a:r>
              <a:rPr lang="en">
                <a:solidFill>
                  <a:srgbClr val="45818E"/>
                </a:solidFill>
                <a:latin typeface="Great Vibes"/>
                <a:ea typeface="Great Vibes"/>
                <a:cs typeface="Great Vibes"/>
                <a:sym typeface="Great Vibes"/>
              </a:rPr>
              <a:t> Prisha and Maria  </a:t>
            </a:r>
            <a:endParaRPr>
              <a:solidFill>
                <a:srgbClr val="45818E"/>
              </a:solidFill>
              <a:latin typeface="Great Vibes"/>
              <a:ea typeface="Great Vibes"/>
              <a:cs typeface="Great Vibes"/>
              <a:sym typeface="Great Vib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Great Vibes"/>
                <a:ea typeface="Great Vibes"/>
                <a:cs typeface="Great Vibes"/>
                <a:sym typeface="Great Vibes"/>
              </a:rPr>
              <a:t>A gift from us— </a:t>
            </a:r>
            <a:r>
              <a:rPr lang="en">
                <a:solidFill>
                  <a:srgbClr val="00FFFF"/>
                </a:solidFill>
                <a:latin typeface="Great Vibes"/>
                <a:ea typeface="Great Vibes"/>
                <a:cs typeface="Great Vibes"/>
                <a:sym typeface="Great Vibes"/>
              </a:rPr>
              <a:t>https://www.youtube.com/watch?v=jh4C7w-dvho</a:t>
            </a:r>
            <a:endParaRPr>
              <a:solidFill>
                <a:srgbClr val="00FFFF"/>
              </a:solidFill>
              <a:latin typeface="Great Vibes"/>
              <a:ea typeface="Great Vibes"/>
              <a:cs typeface="Great Vibes"/>
              <a:sym typeface="Great Vib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