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626fec1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626fec1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26fec19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26fec19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626fec19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626fec19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626fec19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626fec19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626fec19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626fec19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26fec19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26fec19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626fec19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626fec19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626fec19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626fec19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Mister beast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Mister beast 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Mister beast is 27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Mister beast is good at </a:t>
            </a:r>
            <a:r>
              <a:rPr lang="en"/>
              <a:t>editing</a:t>
            </a:r>
            <a:r>
              <a:rPr lang="en"/>
              <a:t> in yuotube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fakt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Mister best name is james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Entrepreneur</a:t>
            </a:r>
            <a:r>
              <a:rPr lang="en"/>
              <a:t> 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234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Mister beast is a </a:t>
            </a:r>
            <a:r>
              <a:rPr lang="en"/>
              <a:t>entertainer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Mister beast donate money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mister beast be found </a:t>
            </a:r>
            <a:r>
              <a:rPr lang="en"/>
              <a:t>online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Yes he  can be found onlin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