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FBD37C-CA58-4FAA-9F20-82D13053339C}" v="372" dt="2025-08-15T17:50:08.007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>
        <p:scale>
          <a:sx n="100" d="100"/>
          <a:sy n="100" d="100"/>
        </p:scale>
        <p:origin x="58" y="-4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3BE5-4DFD-8DAB-A1DF-4D971022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2F32-23D4-998F-DC99-D08E3BEBB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 Light"/>
              </a:rPr>
              <a:t>By awakeneddragon11</a:t>
            </a:r>
          </a:p>
        </p:txBody>
      </p:sp>
    </p:spTree>
    <p:extLst>
      <p:ext uri="{BB962C8B-B14F-4D97-AF65-F5344CB8AC3E}">
        <p14:creationId xmlns:p14="http://schemas.microsoft.com/office/powerpoint/2010/main" val="349294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7E15-24D6-70B3-E92B-028FEBCA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cartoon character in a circle&#10;&#10;AI-generated content may be incorrect.">
            <a:extLst>
              <a:ext uri="{FF2B5EF4-FFF2-40B4-BE49-F238E27FC236}">
                <a16:creationId xmlns:a16="http://schemas.microsoft.com/office/drawing/2014/main" id="{7BC56B31-DB5F-8753-E896-AE9F9B0B5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" y="3991"/>
            <a:ext cx="12192514" cy="6860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8285CE-9233-C568-D84F-CEFBEA5E5C74}"/>
              </a:ext>
            </a:extLst>
          </p:cNvPr>
          <p:cNvSpPr txBox="1"/>
          <p:nvPr/>
        </p:nvSpPr>
        <p:spPr>
          <a:xfrm>
            <a:off x="593452" y="897079"/>
            <a:ext cx="20839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Get the amazing </a:t>
            </a:r>
            <a:r>
              <a:rPr lang="en-US" dirty="0" err="1"/>
              <a:t>federo</a:t>
            </a:r>
            <a:r>
              <a:rPr lang="en-US" dirty="0"/>
              <a:t> </a:t>
            </a:r>
            <a:r>
              <a:rPr lang="en-US" dirty="0" err="1"/>
              <a:t>ron</a:t>
            </a:r>
            <a:r>
              <a:rPr lang="en-US" dirty="0"/>
              <a:t> or king fedora</a:t>
            </a:r>
          </a:p>
        </p:txBody>
      </p:sp>
    </p:spTree>
    <p:extLst>
      <p:ext uri="{BB962C8B-B14F-4D97-AF65-F5344CB8AC3E}">
        <p14:creationId xmlns:p14="http://schemas.microsoft.com/office/powerpoint/2010/main" val="151462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DB9E-3139-0344-91B3-B6A19913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iome"/>
              </a:rPr>
              <a:t>The fedora </a:t>
            </a:r>
            <a:r>
              <a:rPr lang="en-US" dirty="0" err="1">
                <a:cs typeface="Biome"/>
              </a:rPr>
              <a:t>ron</a:t>
            </a:r>
            <a:r>
              <a:rPr lang="en-US" dirty="0">
                <a:cs typeface="Biome"/>
              </a:rPr>
              <a:t> is a very </a:t>
            </a:r>
            <a:r>
              <a:rPr lang="en-US" dirty="0" err="1">
                <a:cs typeface="Biome"/>
              </a:rPr>
              <a:t>premeire</a:t>
            </a:r>
            <a:r>
              <a:rPr lang="en-US" dirty="0">
                <a:cs typeface="Biome"/>
              </a:rPr>
              <a:t> key chain that you like if you don’t like it steven he will beat you like he did to </a:t>
            </a:r>
            <a:r>
              <a:rPr lang="en-US" dirty="0" err="1">
                <a:cs typeface="Biome"/>
              </a:rPr>
              <a:t>thanos</a:t>
            </a:r>
            <a:r>
              <a:rPr lang="en-US" dirty="0">
                <a:cs typeface="Biome"/>
              </a:rPr>
              <a:t>. Bye and emotional damage.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9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E93B-EFF0-1AB1-5BEF-C137D596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cartoon of a dinosaur made out of cubes&#10;&#10;AI-generated content may be incorrect.">
            <a:extLst>
              <a:ext uri="{FF2B5EF4-FFF2-40B4-BE49-F238E27FC236}">
                <a16:creationId xmlns:a16="http://schemas.microsoft.com/office/drawing/2014/main" id="{01FF6B30-1C78-DBFF-B790-AADFB877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476250"/>
            <a:ext cx="7734300" cy="5905500"/>
          </a:xfrm>
          <a:prstGeom prst="rect">
            <a:avLst/>
          </a:prstGeom>
        </p:spPr>
      </p:pic>
      <p:pic>
        <p:nvPicPr>
          <p:cNvPr id="4" name="Picture 3" descr="A cartoon of a dinosaur made out of cubes&#10;&#10;AI-generated content may be incorrect.">
            <a:extLst>
              <a:ext uri="{FF2B5EF4-FFF2-40B4-BE49-F238E27FC236}">
                <a16:creationId xmlns:a16="http://schemas.microsoft.com/office/drawing/2014/main" id="{3E89B47A-9FB2-2621-718B-369BB9DC7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" y="2575"/>
            <a:ext cx="12182732" cy="686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0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AF86-1924-9500-2A90-CB6AFEE2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iome"/>
              </a:rPr>
              <a:t>Get your amazing blocky </a:t>
            </a:r>
            <a:r>
              <a:rPr lang="en-US" dirty="0" err="1">
                <a:cs typeface="Biome"/>
              </a:rPr>
              <a:t>bronto</a:t>
            </a:r>
            <a:r>
              <a:rPr lang="en-US" dirty="0">
                <a:cs typeface="Biome"/>
              </a:rPr>
              <a:t> from us with amazing quality and members get 20% off.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496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430</Words>
  <Application>Microsoft Office PowerPoint</Application>
  <PresentationFormat>Widescreen</PresentationFormat>
  <Paragraphs>133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Custom</vt:lpstr>
      <vt:lpstr>dino</vt:lpstr>
      <vt:lpstr>PowerPoint Presentation</vt:lpstr>
      <vt:lpstr>The fedora ron is a very premeire key chain that you like if you don’t like it steven he will beat you like he did to thanos. Bye and emotional damage.</vt:lpstr>
      <vt:lpstr>PowerPoint Presentation</vt:lpstr>
      <vt:lpstr>Get your amazing blocky bronto from us with amazing quality and members get 20% off.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72</cp:revision>
  <dcterms:created xsi:type="dcterms:W3CDTF">2025-08-15T17:24:11Z</dcterms:created>
  <dcterms:modified xsi:type="dcterms:W3CDTF">2025-08-15T22:07:14Z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