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7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5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6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8/15/2025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307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C61730-64CF-2A28-6AE6-C5BD48FA16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1316" r="-1" b="2419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DEFED5-BE8D-8FCC-23CE-B807B3F07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Glassy Van and The 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32620-14BE-4B2F-0E01-26E5DDFC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Buy them before they run out!</a:t>
            </a:r>
          </a:p>
        </p:txBody>
      </p:sp>
    </p:spTree>
    <p:extLst>
      <p:ext uri="{BB962C8B-B14F-4D97-AF65-F5344CB8AC3E}">
        <p14:creationId xmlns:p14="http://schemas.microsoft.com/office/powerpoint/2010/main" val="261448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6915-92EB-8FE8-327A-FBE1C1EF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The Glassy Van, the first of the collectables, and it is very rare and awesome.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D22EF-72F8-0CC3-EBB8-60FC3A5CA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869" y="1825625"/>
            <a:ext cx="6122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F9E3-4D57-9B8D-B9D1-A29B718E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The Car, another collectable item that is more common than The Glassy Van but still awesome.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B940-0C7F-2CB2-0546-EAEF82E0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69FCC-F14A-A1FD-E73C-E8755197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95" y="2202818"/>
            <a:ext cx="628704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DBCE7CA-7F58-4D60-9FFC-E0025C0E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2545B2-91E1-4792-9973-194CC30F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EBB9B-9A1D-C21C-DB65-97B41AE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658336"/>
            <a:ext cx="9144000" cy="1545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If you read this power point, then you get 20% off!</a:t>
            </a:r>
          </a:p>
        </p:txBody>
      </p:sp>
      <p:grpSp>
        <p:nvGrpSpPr>
          <p:cNvPr id="33" name="Decorative Circles">
            <a:extLst>
              <a:ext uri="{FF2B5EF4-FFF2-40B4-BE49-F238E27FC236}">
                <a16:creationId xmlns:a16="http://schemas.microsoft.com/office/drawing/2014/main" id="{6759118D-F5E9-4EDA-B865-0E484758E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621" y="3777735"/>
            <a:ext cx="8582679" cy="2709586"/>
            <a:chOff x="364621" y="3777735"/>
            <a:chExt cx="8582679" cy="270958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7E0528-FD6A-4865-A02C-BD5AFBEB8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300000">
              <a:off x="1106627" y="377773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38B3D5-030B-4EBF-A490-5B2044B5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80859" y="6020880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5AAE96-8333-4CF0-AB23-FBEEF7CC7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0987" y="573577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023168-7CB1-4865-A501-9D8103D9F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5300000">
              <a:off x="364621" y="4128028"/>
              <a:ext cx="466441" cy="4664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E4BB42-C973-4A72-8E5D-3333EBE8B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2">
            <a:extLst>
              <a:ext uri="{FF2B5EF4-FFF2-40B4-BE49-F238E27FC236}">
                <a16:creationId xmlns:a16="http://schemas.microsoft.com/office/drawing/2014/main" id="{70652506-6543-4F86-A9AE-BB68C7D51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986" y="4426000"/>
            <a:ext cx="2770875" cy="2431999"/>
          </a:xfrm>
          <a:custGeom>
            <a:avLst/>
            <a:gdLst>
              <a:gd name="connsiteX0" fmla="*/ 374769 w 2166102"/>
              <a:gd name="connsiteY0" fmla="*/ 0 h 1901189"/>
              <a:gd name="connsiteX1" fmla="*/ 1791334 w 2166102"/>
              <a:gd name="connsiteY1" fmla="*/ 0 h 1901189"/>
              <a:gd name="connsiteX2" fmla="*/ 1848884 w 2166102"/>
              <a:gd name="connsiteY2" fmla="*/ 52305 h 1901189"/>
              <a:gd name="connsiteX3" fmla="*/ 2166102 w 2166102"/>
              <a:gd name="connsiteY3" fmla="*/ 818138 h 1901189"/>
              <a:gd name="connsiteX4" fmla="*/ 1083051 w 2166102"/>
              <a:gd name="connsiteY4" fmla="*/ 1901189 h 1901189"/>
              <a:gd name="connsiteX5" fmla="*/ 0 w 2166102"/>
              <a:gd name="connsiteY5" fmla="*/ 818138 h 1901189"/>
              <a:gd name="connsiteX6" fmla="*/ 317218 w 2166102"/>
              <a:gd name="connsiteY6" fmla="*/ 52305 h 1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6102" h="1901189">
                <a:moveTo>
                  <a:pt x="374769" y="0"/>
                </a:moveTo>
                <a:lnTo>
                  <a:pt x="1791334" y="0"/>
                </a:lnTo>
                <a:lnTo>
                  <a:pt x="1848884" y="52305"/>
                </a:lnTo>
                <a:cubicBezTo>
                  <a:pt x="2044877" y="248299"/>
                  <a:pt x="2166102" y="519062"/>
                  <a:pt x="2166102" y="818138"/>
                </a:cubicBezTo>
                <a:cubicBezTo>
                  <a:pt x="2166102" y="1416291"/>
                  <a:pt x="1681204" y="1901189"/>
                  <a:pt x="1083051" y="1901189"/>
                </a:cubicBezTo>
                <a:cubicBezTo>
                  <a:pt x="484898" y="1901189"/>
                  <a:pt x="0" y="1416291"/>
                  <a:pt x="0" y="818138"/>
                </a:cubicBezTo>
                <a:cubicBezTo>
                  <a:pt x="0" y="519062"/>
                  <a:pt x="121225" y="248299"/>
                  <a:pt x="317218" y="523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46ED738-7284-449C-B116-CC7F93604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01" t="12147" r="12288" b="22671"/>
          <a:stretch/>
        </p:blipFill>
        <p:spPr>
          <a:xfrm>
            <a:off x="503248" y="4408814"/>
            <a:ext cx="2679192" cy="2426376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FF14810F-6B84-46AB-A6BB-D8355FFF1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0718" y="3631834"/>
            <a:ext cx="2792820" cy="2792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A81DE5F9-49F6-4F0A-8CB4-5DD058B8D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718" y="3631834"/>
            <a:ext cx="2792820" cy="2792820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B7855226-F88D-41C7-B57A-436DF7A2A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2825" y="3389187"/>
            <a:ext cx="2051331" cy="20513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F826A2CF-370A-4AA4-808D-85D792C1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9598" y="3429000"/>
            <a:ext cx="2051331" cy="2051331"/>
          </a:xfrm>
          <a:prstGeom prst="rect">
            <a:avLst/>
          </a:prstGeom>
        </p:spPr>
      </p:pic>
      <p:sp>
        <p:nvSpPr>
          <p:cNvPr id="52" name="Oval 1">
            <a:extLst>
              <a:ext uri="{FF2B5EF4-FFF2-40B4-BE49-F238E27FC236}">
                <a16:creationId xmlns:a16="http://schemas.microsoft.com/office/drawing/2014/main" id="{570A8311-B884-44D4-8BDF-BAB9A073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1885" y="4227065"/>
            <a:ext cx="2677067" cy="2630935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419CA755-49DE-4F4E-81CC-3823CE814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4708" t="12528" r="20784" b="22781"/>
          <a:stretch/>
        </p:blipFill>
        <p:spPr>
          <a:xfrm>
            <a:off x="9663610" y="4325538"/>
            <a:ext cx="2525342" cy="25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93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The Glassy Van and The Car</vt:lpstr>
      <vt:lpstr>This is The Glassy Van, the first of the collectables, and it is very rare and awesome.</vt:lpstr>
      <vt:lpstr>This is The Car, another collectable item that is more common than The Glassy Van but still awesome. </vt:lpstr>
      <vt:lpstr>If you read this power point, then you get 20% off!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student6 icode</dc:creator>
  <cp:lastModifiedBy>student6 icode</cp:lastModifiedBy>
  <cp:revision>1</cp:revision>
  <dcterms:created xsi:type="dcterms:W3CDTF">2025-08-15T17:15:25Z</dcterms:created>
  <dcterms:modified xsi:type="dcterms:W3CDTF">2025-08-15T22:16:25Z</dcterms:modified>
</cp:coreProperties>
</file>