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6" r:id="rId4"/>
  </p:sldMasterIdLst>
  <p:notesMasterIdLst>
    <p:notesMasterId r:id="rId10"/>
  </p:notesMasterIdLst>
  <p:handoutMasterIdLst>
    <p:handoutMasterId r:id="rId11"/>
  </p:handoutMasterIdLst>
  <p:sldIdLst>
    <p:sldId id="1638" r:id="rId5"/>
    <p:sldId id="1639" r:id="rId6"/>
    <p:sldId id="266" r:id="rId7"/>
    <p:sldId id="1640" r:id="rId8"/>
    <p:sldId id="164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4E48"/>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D0A8BC-D5AC-4417-91D9-B3032F8A9A05}" v="163" dt="2025-08-15T17:48:14.878"/>
    <p1510:client id="{B7DFDEEA-AEEB-4FED-8FB0-E1A59E94C16E}" v="820" dt="2025-08-15T18:16:59.523"/>
  </p1510:revLst>
</p1510:revInfo>
</file>

<file path=ppt/tableStyles.xml><?xml version="1.0" encoding="utf-8"?>
<a:tblStyleLst xmlns:a="http://schemas.openxmlformats.org/drawingml/2006/main" def="{073A0DAA-6AF3-43AB-8588-CEC1D06C72B9}"/>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00" autoAdjust="0"/>
    <p:restoredTop sz="94660"/>
  </p:normalViewPr>
  <p:slideViewPr>
    <p:cSldViewPr snapToGrid="0">
      <p:cViewPr>
        <p:scale>
          <a:sx n="100" d="100"/>
          <a:sy n="100" d="100"/>
        </p:scale>
        <p:origin x="216" y="-504"/>
      </p:cViewPr>
      <p:guideLst/>
    </p:cSldViewPr>
  </p:slideViewPr>
  <p:notesTextViewPr>
    <p:cViewPr>
      <p:scale>
        <a:sx n="3" d="2"/>
        <a:sy n="3" d="2"/>
      </p:scale>
      <p:origin x="0" y="0"/>
    </p:cViewPr>
  </p:notesTextViewPr>
  <p:sorterViewPr>
    <p:cViewPr>
      <p:scale>
        <a:sx n="130" d="100"/>
        <a:sy n="130" d="100"/>
      </p:scale>
      <p:origin x="0" y="-16464"/>
    </p:cViewPr>
  </p:sorterViewPr>
  <p:notesViewPr>
    <p:cSldViewPr snapToGrid="0">
      <p:cViewPr>
        <p:scale>
          <a:sx n="1" d="2"/>
          <a:sy n="1" d="2"/>
        </p:scale>
        <p:origin x="4632" y="10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4198972-73C8-9327-0850-18A64251345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955A2EB-01C3-20E0-FF45-07CCC86724F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5D1EC30-5B0B-48D0-A1A8-66A96720DF24}" type="datetimeFigureOut">
              <a:rPr lang="en-US" smtClean="0"/>
              <a:t>8/15/2025</a:t>
            </a:fld>
            <a:endParaRPr lang="en-US" dirty="0"/>
          </a:p>
        </p:txBody>
      </p:sp>
      <p:sp>
        <p:nvSpPr>
          <p:cNvPr id="4" name="Footer Placeholder 3">
            <a:extLst>
              <a:ext uri="{FF2B5EF4-FFF2-40B4-BE49-F238E27FC236}">
                <a16:creationId xmlns:a16="http://schemas.microsoft.com/office/drawing/2014/main" id="{91C50A84-CDF8-9D1C-7599-D1B543581C0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1BAAFBD2-1F7B-DB18-5994-6D22C6743F9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FBFCE-2205-4B9C-81E5-532E0690D8C1}" type="slidenum">
              <a:rPr lang="en-US" smtClean="0"/>
              <a:t>‹#›</a:t>
            </a:fld>
            <a:endParaRPr lang="en-US" dirty="0"/>
          </a:p>
        </p:txBody>
      </p:sp>
    </p:spTree>
    <p:extLst>
      <p:ext uri="{BB962C8B-B14F-4D97-AF65-F5344CB8AC3E}">
        <p14:creationId xmlns:p14="http://schemas.microsoft.com/office/powerpoint/2010/main" val="11787311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F68A4D-42A7-45F7-9930-00E8DCB48D7E}" type="datetimeFigureOut">
              <a:rPr lang="en-US" smtClean="0"/>
              <a:t>8/15/2025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DD6F49-EBB7-4CCF-97A8-E526BB28BB69}" type="slidenum">
              <a:rPr lang="en-US" smtClean="0"/>
              <a:t>‹#›</a:t>
            </a:fld>
            <a:endParaRPr lang="en-US" dirty="0"/>
          </a:p>
        </p:txBody>
      </p:sp>
    </p:spTree>
    <p:extLst>
      <p:ext uri="{BB962C8B-B14F-4D97-AF65-F5344CB8AC3E}">
        <p14:creationId xmlns:p14="http://schemas.microsoft.com/office/powerpoint/2010/main" val="27871936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1">
    <p:bg>
      <p:bgPr>
        <a:solidFill>
          <a:schemeClr val="tx1"/>
        </a:solidFill>
        <a:effectLst/>
      </p:bgPr>
    </p:bg>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4D0D36FE-2517-024E-B081-D0B2295EA3FA}"/>
              </a:ext>
              <a:ext uri="{C183D7F6-B498-43B3-948B-1728B52AA6E4}">
                <adec:decorative xmlns:adec="http://schemas.microsoft.com/office/drawing/2017/decorative" val="1"/>
              </a:ext>
            </a:extLst>
          </p:cNvPr>
          <p:cNvSpPr/>
          <p:nvPr/>
        </p:nvSpPr>
        <p:spPr>
          <a:xfrm>
            <a:off x="3417864" y="760144"/>
            <a:ext cx="5356272" cy="5356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 name="Straight Connector 12">
            <a:extLst>
              <a:ext uri="{FF2B5EF4-FFF2-40B4-BE49-F238E27FC236}">
                <a16:creationId xmlns:a16="http://schemas.microsoft.com/office/drawing/2014/main" id="{DB3AD774-9783-18D4-7A22-0650BD37C844}"/>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014216" y="1746504"/>
            <a:ext cx="4160520" cy="1883664"/>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489704" y="4288536"/>
            <a:ext cx="3218688" cy="1316736"/>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dirty="0"/>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dirty="0"/>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04FFA8EE-2172-4D56-A955-977809E8E914}" type="datetime4">
              <a:rPr lang="en-US" smtClean="0"/>
              <a:t>August 15, 2025</a:t>
            </a:fld>
            <a:endParaRPr lang="en-US" dirty="0"/>
          </a:p>
        </p:txBody>
      </p:sp>
    </p:spTree>
    <p:extLst>
      <p:ext uri="{BB962C8B-B14F-4D97-AF65-F5344CB8AC3E}">
        <p14:creationId xmlns:p14="http://schemas.microsoft.com/office/powerpoint/2010/main" val="357167401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2">
    <p:bg>
      <p:bgPr>
        <a:solidFill>
          <a:schemeClr val="tx1"/>
        </a:solidFill>
        <a:effectLst/>
      </p:bgPr>
    </p:bg>
    <p:spTree>
      <p:nvGrpSpPr>
        <p:cNvPr id="1" name=""/>
        <p:cNvGrpSpPr/>
        <p:nvPr/>
      </p:nvGrpSpPr>
      <p:grpSpPr>
        <a:xfrm>
          <a:off x="0" y="0"/>
          <a:ext cx="0" cy="0"/>
          <a:chOff x="0" y="0"/>
          <a:chExt cx="0" cy="0"/>
        </a:xfrm>
      </p:grpSpPr>
      <p:sp>
        <p:nvSpPr>
          <p:cNvPr id="8" name="Oval 7">
            <a:extLst>
              <a:ext uri="{FF2B5EF4-FFF2-40B4-BE49-F238E27FC236}">
                <a16:creationId xmlns:a16="http://schemas.microsoft.com/office/drawing/2014/main" id="{7B311658-326E-8930-CE47-FD49EE7B39B5}"/>
              </a:ext>
              <a:ext uri="{C183D7F6-B498-43B3-948B-1728B52AA6E4}">
                <adec:decorative xmlns:adec="http://schemas.microsoft.com/office/drawing/2017/decorative" val="1"/>
              </a:ext>
            </a:extLst>
          </p:cNvPr>
          <p:cNvSpPr/>
          <p:nvPr/>
        </p:nvSpPr>
        <p:spPr>
          <a:xfrm>
            <a:off x="3417864" y="750864"/>
            <a:ext cx="5356272" cy="5356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ooter Placeholder 9">
            <a:extLst>
              <a:ext uri="{FF2B5EF4-FFF2-40B4-BE49-F238E27FC236}">
                <a16:creationId xmlns:a16="http://schemas.microsoft.com/office/drawing/2014/main" id="{35FCFEE1-80FB-1203-A596-BBE1536FB9B7}"/>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dirty="0"/>
              <a:t>Sample Footer Text</a:t>
            </a:r>
          </a:p>
        </p:txBody>
      </p:sp>
      <p:sp>
        <p:nvSpPr>
          <p:cNvPr id="11" name="Slide Number Placeholder 10">
            <a:extLst>
              <a:ext uri="{FF2B5EF4-FFF2-40B4-BE49-F238E27FC236}">
                <a16:creationId xmlns:a16="http://schemas.microsoft.com/office/drawing/2014/main" id="{0E7E0F55-068E-56E0-8F55-92F1DDFB854A}"/>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dirty="0"/>
          </a:p>
        </p:txBody>
      </p:sp>
      <p:sp>
        <p:nvSpPr>
          <p:cNvPr id="9" name="Date Placeholder 8">
            <a:extLst>
              <a:ext uri="{FF2B5EF4-FFF2-40B4-BE49-F238E27FC236}">
                <a16:creationId xmlns:a16="http://schemas.microsoft.com/office/drawing/2014/main" id="{AD804B75-28A8-B638-C43D-B5CD2E5BA868}"/>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A925DAD9-7C57-4EE5-8C19-7CC0CB966ECE}" type="datetime4">
              <a:rPr lang="en-US" smtClean="0"/>
              <a:t>August 15, 2025</a:t>
            </a:fld>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3862426" y="1984248"/>
            <a:ext cx="4462272" cy="2889504"/>
          </a:xfrm>
          <a:prstGeom prst="rect">
            <a:avLst/>
          </a:prstGeom>
        </p:spPr>
        <p:txBody>
          <a:bodyPr anchor="ctr">
            <a:normAutofit/>
          </a:bodyPr>
          <a:lstStyle>
            <a:lvl1pPr algn="ctr">
              <a:lnSpc>
                <a:spcPct val="120000"/>
              </a:lnSpc>
              <a:defRPr sz="440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9251334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Section Header 3">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EE2A7A0-B9EE-41A8-8016-28E5803F20B2}" type="datetime1">
              <a:rPr lang="en-US" smtClean="0"/>
              <a:t>8/15/2025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65176" y="484632"/>
            <a:ext cx="7772400" cy="594360"/>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74320" y="1801368"/>
            <a:ext cx="7772400" cy="4572000"/>
          </a:xfrm>
        </p:spPr>
        <p:txBody>
          <a:bodyPr anchor="b">
            <a:normAutofit/>
          </a:bodyPr>
          <a:lstStyle>
            <a:lvl1pPr algn="l">
              <a:defRPr sz="7400"/>
            </a:lvl1pPr>
          </a:lstStyle>
          <a:p>
            <a:r>
              <a:rPr lang="en-US"/>
              <a:t>Click to edit Master title style</a:t>
            </a:r>
          </a:p>
        </p:txBody>
      </p:sp>
    </p:spTree>
    <p:extLst>
      <p:ext uri="{BB962C8B-B14F-4D97-AF65-F5344CB8AC3E}">
        <p14:creationId xmlns:p14="http://schemas.microsoft.com/office/powerpoint/2010/main" val="295699819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p:bg>
      <p:bgRef idx="1001">
        <a:schemeClr val="bg1"/>
      </p:bgRef>
    </p:bg>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7A713FDA-ABFC-FBE4-9C4A-3A90A222245B}"/>
              </a:ext>
              <a:ext uri="{C183D7F6-B498-43B3-948B-1728B52AA6E4}">
                <adec:decorative xmlns:adec="http://schemas.microsoft.com/office/drawing/2017/decorative" val="1"/>
              </a:ext>
            </a:extLst>
          </p:cNvPr>
          <p:cNvSpPr/>
          <p:nvPr/>
        </p:nvSpPr>
        <p:spPr>
          <a:xfrm>
            <a:off x="733197" y="1114197"/>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44803" y="1987906"/>
            <a:ext cx="3606394" cy="2882188"/>
          </a:xfrm>
          <a:prstGeom prst="rect">
            <a:avLst/>
          </a:prstGeom>
        </p:spPr>
        <p:txBody>
          <a:bodyPr anchor="ctr">
            <a:noAutofit/>
          </a:bodyPr>
          <a:lstStyle>
            <a:lvl1pPr algn="ctr">
              <a:lnSpc>
                <a:spcPct val="100000"/>
              </a:lnSpc>
              <a:defRPr sz="44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66715" y="608991"/>
            <a:ext cx="4943704" cy="5640019"/>
          </a:xfrm>
          <a:prstGeom prst="rect">
            <a:avLst/>
          </a:prstGeom>
        </p:spPr>
        <p:txBody>
          <a:bodyPr vert="horz" lIns="91440" tIns="45720" rIns="91440" bIns="45720" rtlCol="0" anchor="ctr">
            <a:normAutofit/>
          </a:bodyPr>
          <a:lstStyle>
            <a:lvl1pPr marL="342900" indent="-342900">
              <a:buFont typeface="+mj-lt"/>
              <a:buAutoNum type="arabicPeriod"/>
              <a:defRPr lang="en-US" dirty="0"/>
            </a:lvl1pPr>
            <a:lvl2pPr marL="571500" indent="-342900">
              <a:buFont typeface="+mj-lt"/>
              <a:buAutoNum type="arabicPeriod"/>
              <a:defRPr lang="en-US" dirty="0"/>
            </a:lvl2pPr>
            <a:lvl3pPr marL="800100" indent="-342900">
              <a:buFont typeface="+mj-lt"/>
              <a:buAutoNum type="arabicPeriod"/>
              <a:defRPr lang="en-US" dirty="0"/>
            </a:lvl3pPr>
            <a:lvl4pPr>
              <a:buFont typeface="+mj-lt"/>
              <a:buAutoNum type="arabicPeriod"/>
              <a:defRPr lang="en-US" dirty="0"/>
            </a:lvl4pPr>
            <a:lvl5pPr>
              <a:buFont typeface="+mj-lt"/>
              <a:buAutoNum type="arabicPeriod"/>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p>
            <a:fld id="{F987B6F1-20E0-4730-B472-4F9747DD0066}" type="datetime4">
              <a:rPr lang="en-US" smtClean="0"/>
              <a:t>August 15, 2025</a:t>
            </a:fld>
            <a:endParaRPr lang="en-US" dirty="0"/>
          </a:p>
        </p:txBody>
      </p:sp>
    </p:spTree>
    <p:extLst>
      <p:ext uri="{BB962C8B-B14F-4D97-AF65-F5344CB8AC3E}">
        <p14:creationId xmlns:p14="http://schemas.microsoft.com/office/powerpoint/2010/main" val="323753151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2">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CD08455-64EF-6D3F-F544-C7CBF0D5756A}"/>
              </a:ext>
              <a:ext uri="{C183D7F6-B498-43B3-948B-1728B52AA6E4}">
                <adec:decorative xmlns:adec="http://schemas.microsoft.com/office/drawing/2017/decorative" val="1"/>
              </a:ext>
            </a:extLst>
          </p:cNvPr>
          <p:cNvSpPr/>
          <p:nvPr/>
        </p:nvSpPr>
        <p:spPr>
          <a:xfrm>
            <a:off x="1" y="0"/>
            <a:ext cx="6093256"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819302" y="2357324"/>
            <a:ext cx="4396436" cy="2143353"/>
          </a:xfrm>
          <a:prstGeom prst="rect">
            <a:avLst/>
          </a:prstGeom>
        </p:spPr>
        <p:txBody>
          <a:bodyPr anchor="ctr">
            <a:normAutofit/>
          </a:bodyPr>
          <a:lstStyle>
            <a:lvl1pPr algn="ctr">
              <a:lnSpc>
                <a:spcPct val="100000"/>
              </a:lnSpc>
              <a:defRPr sz="60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30568" y="608991"/>
            <a:ext cx="4325112" cy="5640019"/>
          </a:xfrm>
          <a:prstGeom prst="rect">
            <a:avLst/>
          </a:prstGeom>
        </p:spPr>
        <p:txBody>
          <a:bodyPr vert="horz" lIns="91440" tIns="45720" rIns="91440" bIns="45720" rtlCol="0" anchor="ctr">
            <a:normAutofit/>
          </a:bodyPr>
          <a:lstStyle>
            <a:lvl1pPr marL="342900" indent="-342900">
              <a:buFont typeface="+mj-lt"/>
              <a:buAutoNum type="arabicPeriod"/>
              <a:defRPr lang="en-US" dirty="0"/>
            </a:lvl1pPr>
            <a:lvl2pPr marL="571500" indent="-342900">
              <a:buFont typeface="+mj-lt"/>
              <a:buAutoNum type="alphaLcPeriod"/>
              <a:defRPr lang="en-US" dirty="0"/>
            </a:lvl2pPr>
            <a:lvl3pPr marL="800100" indent="-342900">
              <a:buFont typeface="+mj-lt"/>
              <a:buAutoNum type="romanLcPeriod"/>
              <a:defRPr lang="en-US" dirty="0"/>
            </a:lvl3pPr>
            <a:lvl4pPr marL="914400" indent="-228600">
              <a:buFont typeface="+mj-lt"/>
              <a:buAutoNum type="arabicParenR"/>
              <a:defRPr lang="en-US" dirty="0"/>
            </a:lvl4pPr>
            <a:lvl5pPr marL="1143000" indent="-228600">
              <a:buFont typeface="+mj-lt"/>
              <a:buAutoNum type="alphaLcParenR"/>
              <a:defRPr lang="en-US" dirty="0"/>
            </a:lvl5pPr>
          </a:lstStyle>
          <a:p>
            <a:pPr lvl="0">
              <a:lnSpc>
                <a:spcPct val="130000"/>
              </a:lnSpc>
            </a:pPr>
            <a:r>
              <a:rPr lang="en-US" dirty="0"/>
              <a:t>Click to edit Master text styles</a:t>
            </a:r>
          </a:p>
          <a:p>
            <a:pPr lvl="1">
              <a:lnSpc>
                <a:spcPct val="130000"/>
              </a:lnSpc>
            </a:pPr>
            <a:r>
              <a:rPr lang="en-US" dirty="0"/>
              <a:t>Second level</a:t>
            </a:r>
          </a:p>
          <a:p>
            <a:pPr lvl="2">
              <a:lnSpc>
                <a:spcPct val="130000"/>
              </a:lnSpc>
            </a:pPr>
            <a:r>
              <a:rPr lang="en-US" dirty="0"/>
              <a:t>Third level</a:t>
            </a:r>
          </a:p>
          <a:p>
            <a:pPr lvl="3">
              <a:lnSpc>
                <a:spcPct val="130000"/>
              </a:lnSpc>
            </a:pPr>
            <a:r>
              <a:rPr lang="en-US" dirty="0"/>
              <a:t>Fourth level</a:t>
            </a:r>
          </a:p>
          <a:p>
            <a:pPr lvl="4">
              <a:lnSpc>
                <a:spcPct val="130000"/>
              </a:lnSpc>
            </a:pPr>
            <a:r>
              <a:rPr lang="en-US" dirty="0"/>
              <a:t>Fifth level</a:t>
            </a:r>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p>
            <a:fld id="{F987B6F1-20E0-4730-B472-4F9747DD0066}" type="datetime4">
              <a:rPr lang="en-US" smtClean="0"/>
              <a:t>August 15, 2025</a:t>
            </a:fld>
            <a:endParaRPr lang="en-US" dirty="0"/>
          </a:p>
        </p:txBody>
      </p:sp>
    </p:spTree>
    <p:extLst>
      <p:ext uri="{BB962C8B-B14F-4D97-AF65-F5344CB8AC3E}">
        <p14:creationId xmlns:p14="http://schemas.microsoft.com/office/powerpoint/2010/main" val="1829505612"/>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Agenda Photo">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200467" y="2320290"/>
            <a:ext cx="3691890" cy="2217420"/>
          </a:xfrm>
          <a:prstGeom prst="rect">
            <a:avLst/>
          </a:prstGeom>
        </p:spPr>
        <p:txBody>
          <a:bodyPr anchor="ctr">
            <a:normAutofit/>
          </a:bodyPr>
          <a:lstStyle>
            <a:lvl1pPr algn="ctr">
              <a:lnSpc>
                <a:spcPct val="100000"/>
              </a:lnSpc>
              <a:defRPr sz="4000">
                <a:solidFill>
                  <a:schemeClr val="bg1"/>
                </a:solidFill>
              </a:defRPr>
            </a:lvl1p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02FB81A4-D995-C460-96DC-F799CEACAB9A}"/>
              </a:ext>
            </a:extLst>
          </p:cNvPr>
          <p:cNvSpPr>
            <a:spLocks noGrp="1"/>
          </p:cNvSpPr>
          <p:nvPr>
            <p:ph type="pic" sz="quarter" idx="17"/>
          </p:nvPr>
        </p:nvSpPr>
        <p:spPr>
          <a:xfrm>
            <a:off x="0" y="0"/>
            <a:ext cx="6092825" cy="6858000"/>
          </a:xfrm>
          <a:custGeom>
            <a:avLst/>
            <a:gdLst>
              <a:gd name="connsiteX0" fmla="*/ 3046412 w 6092825"/>
              <a:gd name="connsiteY0" fmla="*/ 1298448 h 6858000"/>
              <a:gd name="connsiteX1" fmla="*/ 915860 w 6092825"/>
              <a:gd name="connsiteY1" fmla="*/ 3429000 h 6858000"/>
              <a:gd name="connsiteX2" fmla="*/ 3046412 w 6092825"/>
              <a:gd name="connsiteY2" fmla="*/ 5559552 h 6858000"/>
              <a:gd name="connsiteX3" fmla="*/ 5176964 w 6092825"/>
              <a:gd name="connsiteY3" fmla="*/ 3429000 h 6858000"/>
              <a:gd name="connsiteX4" fmla="*/ 3046412 w 6092825"/>
              <a:gd name="connsiteY4" fmla="*/ 1298448 h 6858000"/>
              <a:gd name="connsiteX5" fmla="*/ 0 w 6092825"/>
              <a:gd name="connsiteY5" fmla="*/ 0 h 6858000"/>
              <a:gd name="connsiteX6" fmla="*/ 6092825 w 6092825"/>
              <a:gd name="connsiteY6" fmla="*/ 0 h 6858000"/>
              <a:gd name="connsiteX7" fmla="*/ 6092825 w 6092825"/>
              <a:gd name="connsiteY7" fmla="*/ 6858000 h 6858000"/>
              <a:gd name="connsiteX8" fmla="*/ 0 w 6092825"/>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092825" h="6858000">
                <a:moveTo>
                  <a:pt x="3046412" y="1298448"/>
                </a:moveTo>
                <a:cubicBezTo>
                  <a:pt x="1869741" y="1298448"/>
                  <a:pt x="915860" y="2252329"/>
                  <a:pt x="915860" y="3429000"/>
                </a:cubicBezTo>
                <a:cubicBezTo>
                  <a:pt x="915860" y="4605671"/>
                  <a:pt x="1869741" y="5559552"/>
                  <a:pt x="3046412" y="5559552"/>
                </a:cubicBezTo>
                <a:cubicBezTo>
                  <a:pt x="4223083" y="5559552"/>
                  <a:pt x="5176964" y="4605671"/>
                  <a:pt x="5176964" y="3429000"/>
                </a:cubicBezTo>
                <a:cubicBezTo>
                  <a:pt x="5176964" y="2252329"/>
                  <a:pt x="4223083" y="1298448"/>
                  <a:pt x="3046412" y="1298448"/>
                </a:cubicBezTo>
                <a:close/>
                <a:moveTo>
                  <a:pt x="0" y="0"/>
                </a:moveTo>
                <a:lnTo>
                  <a:pt x="6092825" y="0"/>
                </a:lnTo>
                <a:lnTo>
                  <a:pt x="6092825" y="6858000"/>
                </a:lnTo>
                <a:lnTo>
                  <a:pt x="0" y="6858000"/>
                </a:lnTo>
                <a:close/>
              </a:path>
            </a:pathLst>
          </a:custGeom>
          <a:blipFill>
            <a:blip r:embed="rId2" cstate="screen">
              <a:alphaModFix amt="8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solidFill>
                  <a:schemeClr val="bg1"/>
                </a:solidFill>
              </a:defRPr>
            </a:lvl1pPr>
          </a:lstStyle>
          <a:p>
            <a:r>
              <a:rPr lang="en-US" dirty="0"/>
              <a:t>Click icon to add picture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830568" y="608991"/>
            <a:ext cx="4427524" cy="5640019"/>
          </a:xfrm>
          <a:prstGeom prst="rect">
            <a:avLst/>
          </a:prstGeom>
        </p:spPr>
        <p:txBody>
          <a:bodyPr vert="horz" lIns="91440" tIns="45720" rIns="91440" bIns="45720" rtlCol="0" anchor="ctr">
            <a:normAutofit/>
          </a:bodyPr>
          <a:lstStyle>
            <a:lvl1pPr marL="342900" indent="-342900">
              <a:buFont typeface="+mj-lt"/>
              <a:buAutoNum type="arabicPeriod"/>
              <a:defRPr lang="en-US" dirty="0">
                <a:solidFill>
                  <a:schemeClr val="bg1"/>
                </a:solidFill>
              </a:defRPr>
            </a:lvl1pPr>
            <a:lvl2pPr marL="571500" indent="-342900">
              <a:buFont typeface="+mj-lt"/>
              <a:buAutoNum type="alphaLcPeriod"/>
              <a:defRPr lang="en-US" dirty="0">
                <a:solidFill>
                  <a:schemeClr val="bg1"/>
                </a:solidFill>
              </a:defRPr>
            </a:lvl2pPr>
            <a:lvl3pPr marL="800100" indent="-342900">
              <a:buFont typeface="+mj-lt"/>
              <a:buAutoNum type="romanLcPeriod"/>
              <a:defRPr lang="en-US" dirty="0">
                <a:solidFill>
                  <a:schemeClr val="bg1"/>
                </a:solidFill>
              </a:defRPr>
            </a:lvl3pPr>
            <a:lvl4pPr marL="914400" indent="-228600">
              <a:buFont typeface="+mj-lt"/>
              <a:buAutoNum type="arabicParenR"/>
              <a:defRPr lang="en-US" dirty="0">
                <a:solidFill>
                  <a:schemeClr val="bg1"/>
                </a:solidFill>
              </a:defRPr>
            </a:lvl4pPr>
            <a:lvl5pPr marL="1143000" indent="-228600">
              <a:buFont typeface="+mj-lt"/>
              <a:buAutoNum type="alphaLcParenR"/>
              <a:defRPr lang="en-US" dirty="0">
                <a:solidFill>
                  <a:schemeClr val="bg1"/>
                </a:solidFill>
              </a:defRPr>
            </a:lvl5pPr>
          </a:lstStyle>
          <a:p>
            <a:pPr lvl="0">
              <a:lnSpc>
                <a:spcPct val="130000"/>
              </a:lnSpc>
            </a:pPr>
            <a:r>
              <a:rPr lang="en-US" dirty="0"/>
              <a:t>Click to edit Master text styles</a:t>
            </a:r>
          </a:p>
          <a:p>
            <a:pPr lvl="1">
              <a:lnSpc>
                <a:spcPct val="130000"/>
              </a:lnSpc>
            </a:pPr>
            <a:r>
              <a:rPr lang="en-US" dirty="0"/>
              <a:t>Second level</a:t>
            </a:r>
          </a:p>
          <a:p>
            <a:pPr lvl="2">
              <a:lnSpc>
                <a:spcPct val="130000"/>
              </a:lnSpc>
            </a:pPr>
            <a:r>
              <a:rPr lang="en-US" dirty="0"/>
              <a:t>Third level</a:t>
            </a:r>
          </a:p>
          <a:p>
            <a:pPr lvl="3">
              <a:lnSpc>
                <a:spcPct val="130000"/>
              </a:lnSpc>
            </a:pPr>
            <a:r>
              <a:rPr lang="en-US" dirty="0"/>
              <a:t>Fourth level</a:t>
            </a:r>
          </a:p>
          <a:p>
            <a:pPr lvl="4">
              <a:lnSpc>
                <a:spcPct val="130000"/>
              </a:lnSpc>
            </a:pPr>
            <a:r>
              <a:rPr lang="en-US" dirty="0"/>
              <a:t>Fifth level</a:t>
            </a:r>
          </a:p>
        </p:txBody>
      </p:sp>
      <p:sp>
        <p:nvSpPr>
          <p:cNvPr id="11" name="Footer Placeholder 10">
            <a:extLst>
              <a:ext uri="{FF2B5EF4-FFF2-40B4-BE49-F238E27FC236}">
                <a16:creationId xmlns:a16="http://schemas.microsoft.com/office/drawing/2014/main" id="{580D44E4-BAE9-45B9-6C67-A2C19D45908B}"/>
              </a:ext>
            </a:extLst>
          </p:cNvPr>
          <p:cNvSpPr>
            <a:spLocks noGrp="1"/>
          </p:cNvSpPr>
          <p:nvPr>
            <p:ph type="ftr" sz="quarter" idx="15"/>
          </p:nvPr>
        </p:nvSpPr>
        <p:spPr>
          <a:xfrm rot="5400000">
            <a:off x="10469880" y="1609344"/>
            <a:ext cx="2670048" cy="365760"/>
          </a:xfrm>
          <a:prstGeom prst="rect">
            <a:avLst/>
          </a:prstGeom>
        </p:spPr>
        <p:txBody>
          <a:bodyPr/>
          <a:lstStyle>
            <a:lvl1pPr>
              <a:defRPr>
                <a:solidFill>
                  <a:schemeClr val="bg1"/>
                </a:solidFill>
              </a:defRPr>
            </a:lvl1pPr>
          </a:lstStyle>
          <a:p>
            <a:r>
              <a:rPr lang="en-US" dirty="0"/>
              <a:t>Sample Footer Text</a:t>
            </a:r>
          </a:p>
        </p:txBody>
      </p:sp>
      <p:sp>
        <p:nvSpPr>
          <p:cNvPr id="12" name="Slide Number Placeholder 11">
            <a:extLst>
              <a:ext uri="{FF2B5EF4-FFF2-40B4-BE49-F238E27FC236}">
                <a16:creationId xmlns:a16="http://schemas.microsoft.com/office/drawing/2014/main" id="{A76D5F1B-44E3-F258-DAEF-5F05DA2DC80D}"/>
              </a:ext>
            </a:extLst>
          </p:cNvPr>
          <p:cNvSpPr>
            <a:spLocks noGrp="1"/>
          </p:cNvSpPr>
          <p:nvPr>
            <p:ph type="sldNum" sz="quarter" idx="16"/>
          </p:nvPr>
        </p:nvSpPr>
        <p:spPr>
          <a:xfrm>
            <a:off x="11494008" y="3218688"/>
            <a:ext cx="630936" cy="429768"/>
          </a:xfrm>
          <a:prstGeom prst="rect">
            <a:avLst/>
          </a:prstGeom>
        </p:spPr>
        <p:txBody>
          <a:bodyPr/>
          <a:lstStyle>
            <a:lvl1pPr>
              <a:defRPr>
                <a:solidFill>
                  <a:schemeClr val="bg1"/>
                </a:solidFill>
              </a:defRPr>
            </a:lvl1pPr>
          </a:lstStyle>
          <a:p>
            <a:fld id="{CC057153-B650-4DEB-B370-79DDCFDCE934}" type="slidenum">
              <a:rPr lang="en-US" smtClean="0"/>
              <a:pPr/>
              <a:t>‹#›</a:t>
            </a:fld>
            <a:endParaRPr lang="en-US" dirty="0"/>
          </a:p>
        </p:txBody>
      </p:sp>
      <p:sp>
        <p:nvSpPr>
          <p:cNvPr id="10" name="Date Placeholder 9">
            <a:extLst>
              <a:ext uri="{FF2B5EF4-FFF2-40B4-BE49-F238E27FC236}">
                <a16:creationId xmlns:a16="http://schemas.microsoft.com/office/drawing/2014/main" id="{385486D6-8955-5E05-F3AA-A1190FAD74A9}"/>
              </a:ext>
            </a:extLst>
          </p:cNvPr>
          <p:cNvSpPr>
            <a:spLocks noGrp="1"/>
          </p:cNvSpPr>
          <p:nvPr>
            <p:ph type="dt" sz="half" idx="14"/>
          </p:nvPr>
        </p:nvSpPr>
        <p:spPr>
          <a:xfrm rot="5400000">
            <a:off x="10469880" y="4892040"/>
            <a:ext cx="2670048" cy="365760"/>
          </a:xfrm>
          <a:prstGeom prst="rect">
            <a:avLst/>
          </a:prstGeom>
        </p:spPr>
        <p:txBody>
          <a:bodyPr/>
          <a:lstStyle>
            <a:lvl1pPr>
              <a:defRPr>
                <a:solidFill>
                  <a:schemeClr val="bg1"/>
                </a:solidFill>
              </a:defRPr>
            </a:lvl1pPr>
          </a:lstStyle>
          <a:p>
            <a:fld id="{F987B6F1-20E0-4730-B472-4F9747DD0066}" type="datetime4">
              <a:rPr lang="en-US" smtClean="0"/>
              <a:pPr/>
              <a:t>August 15, 2025</a:t>
            </a:fld>
            <a:endParaRPr lang="en-US" dirty="0"/>
          </a:p>
        </p:txBody>
      </p:sp>
    </p:spTree>
    <p:extLst>
      <p:ext uri="{BB962C8B-B14F-4D97-AF65-F5344CB8AC3E}">
        <p14:creationId xmlns:p14="http://schemas.microsoft.com/office/powerpoint/2010/main" val="260902870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1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7159" y="151598"/>
            <a:ext cx="11924209" cy="528186"/>
          </a:xfrm>
          <a:prstGeom prst="rect">
            <a:avLst/>
          </a:prstGeom>
        </p:spPr>
        <p:txBody>
          <a:bodyPr anchor="ctr">
            <a:normAutofit/>
          </a:bodyPr>
          <a:lstStyle>
            <a:lvl1pPr>
              <a:lnSpc>
                <a:spcPct val="12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776036"/>
            <a:ext cx="11924209" cy="5676965"/>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6" name="Footer Placeholder 5">
            <a:extLst>
              <a:ext uri="{FF2B5EF4-FFF2-40B4-BE49-F238E27FC236}">
                <a16:creationId xmlns:a16="http://schemas.microsoft.com/office/drawing/2014/main" id="{1E4982EE-7EF5-2FCA-4FED-13EAB746A4C0}"/>
              </a:ext>
            </a:extLst>
          </p:cNvPr>
          <p:cNvSpPr>
            <a:spLocks noGrp="1"/>
          </p:cNvSpPr>
          <p:nvPr>
            <p:ph type="ftr" sz="quarter" idx="11"/>
          </p:nvPr>
        </p:nvSpPr>
        <p:spPr>
          <a:xfrm>
            <a:off x="137160" y="6492240"/>
            <a:ext cx="3657600" cy="365125"/>
          </a:xfrm>
        </p:spPr>
        <p:txBody>
          <a:bodyPr/>
          <a:lstStyle>
            <a:lvl1pPr algn="l">
              <a:defRPr/>
            </a:lvl1pPr>
          </a:lstStyle>
          <a:p>
            <a:r>
              <a:rPr lang="en-US" dirty="0"/>
              <a:t>Sample Footer Text</a:t>
            </a:r>
          </a:p>
        </p:txBody>
      </p:sp>
      <p:sp>
        <p:nvSpPr>
          <p:cNvPr id="10" name="Slide Number Placeholder 9">
            <a:extLst>
              <a:ext uri="{FF2B5EF4-FFF2-40B4-BE49-F238E27FC236}">
                <a16:creationId xmlns:a16="http://schemas.microsoft.com/office/drawing/2014/main" id="{D0E446A1-A859-B438-0A68-770468ED9846}"/>
              </a:ext>
            </a:extLst>
          </p:cNvPr>
          <p:cNvSpPr>
            <a:spLocks noGrp="1"/>
          </p:cNvSpPr>
          <p:nvPr>
            <p:ph type="sldNum" sz="quarter" idx="12"/>
          </p:nvPr>
        </p:nvSpPr>
        <p:spPr>
          <a:xfrm>
            <a:off x="5779008" y="6455664"/>
            <a:ext cx="630936" cy="429768"/>
          </a:xfrm>
        </p:spPr>
        <p:txBody>
          <a:bodyPr/>
          <a:lstStyle/>
          <a:p>
            <a:pPr algn="ctr"/>
            <a:fld id="{CC057153-B650-4DEB-B370-79DDCFDCE934}" type="slidenum">
              <a:rPr lang="en-US" smtClean="0"/>
              <a:pPr algn="ctr"/>
              <a:t>‹#›</a:t>
            </a:fld>
            <a:endParaRPr lang="en-US" dirty="0"/>
          </a:p>
        </p:txBody>
      </p:sp>
      <p:sp>
        <p:nvSpPr>
          <p:cNvPr id="5" name="Date Placeholder 4">
            <a:extLst>
              <a:ext uri="{FF2B5EF4-FFF2-40B4-BE49-F238E27FC236}">
                <a16:creationId xmlns:a16="http://schemas.microsoft.com/office/drawing/2014/main" id="{29BFEF04-4D1E-3014-0055-82DE245039DE}"/>
              </a:ext>
            </a:extLst>
          </p:cNvPr>
          <p:cNvSpPr>
            <a:spLocks noGrp="1"/>
          </p:cNvSpPr>
          <p:nvPr>
            <p:ph type="dt" sz="half" idx="10"/>
          </p:nvPr>
        </p:nvSpPr>
        <p:spPr>
          <a:xfrm>
            <a:off x="8394192" y="6483096"/>
            <a:ext cx="3657600" cy="365125"/>
          </a:xfrm>
        </p:spPr>
        <p:txBody>
          <a:bodyPr/>
          <a:lstStyle>
            <a:lvl1pPr algn="r">
              <a:defRPr/>
            </a:lvl1pPr>
          </a:lstStyle>
          <a:p>
            <a:fld id="{3968F040-9A2D-487C-9838-D433833E9BE2}" type="datetime4">
              <a:rPr lang="en-US" smtClean="0"/>
              <a:t>August 15, 2025</a:t>
            </a:fld>
            <a:endParaRPr lang="en-US" dirty="0"/>
          </a:p>
        </p:txBody>
      </p:sp>
    </p:spTree>
    <p:extLst>
      <p:ext uri="{BB962C8B-B14F-4D97-AF65-F5344CB8AC3E}">
        <p14:creationId xmlns:p14="http://schemas.microsoft.com/office/powerpoint/2010/main" val="4015278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a:prstGeom prst="rect">
            <a:avLst/>
          </a:prstGeom>
        </p:spPr>
        <p:txBody>
          <a:bodyPr anchor="b">
            <a:normAutofit/>
          </a:bodyPr>
          <a:lstStyle>
            <a:lvl1pPr>
              <a:lnSpc>
                <a:spcPct val="120000"/>
              </a:lnSpc>
              <a:defRPr sz="2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29450"/>
            <a:ext cx="11924209" cy="6199100"/>
          </a:xfrm>
          <a:prstGeom prst="rect">
            <a:avLst/>
          </a:prstGeo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137160" y="6492240"/>
            <a:ext cx="3657600" cy="365760"/>
          </a:xfrm>
          <a:prstGeom prst="rect">
            <a:avLst/>
          </a:prstGeom>
        </p:spPr>
        <p:txBody>
          <a:bodyPr/>
          <a:lstStyle>
            <a:lvl1pPr algn="l">
              <a:defRPr/>
            </a:lvl1p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5780532" y="6455664"/>
            <a:ext cx="630936" cy="429768"/>
          </a:xfrm>
          <a:prstGeom prst="rect">
            <a:avLst/>
          </a:prstGeom>
        </p:spPr>
        <p:txBody>
          <a:bodyPr/>
          <a:lstStyle>
            <a:lvl1pPr algn="ctr">
              <a:defRPr/>
            </a:lvl1pPr>
          </a:lstStyle>
          <a:p>
            <a:fld id="{CC057153-B650-4DEB-B370-79DDCFDCE934}" type="slidenum">
              <a:rPr lang="en-US" smtClean="0"/>
              <a:pPr/>
              <a:t>‹#›</a:t>
            </a:fld>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8397240" y="6492240"/>
            <a:ext cx="3657600" cy="365760"/>
          </a:xfrm>
          <a:prstGeom prst="rect">
            <a:avLst/>
          </a:prstGeom>
        </p:spPr>
        <p:txBody>
          <a:bodyPr/>
          <a:lstStyle>
            <a:lvl1pPr algn="r">
              <a:defRPr/>
            </a:lvl1pPr>
          </a:lstStyle>
          <a:p>
            <a:fld id="{CF743D32-6A3E-4A64-8C79-B02CFF48A7E1}" type="datetime4">
              <a:rPr lang="en-US" smtClean="0"/>
              <a:t>August 15, 2025</a:t>
            </a:fld>
            <a:endParaRPr lang="en-US" dirty="0"/>
          </a:p>
        </p:txBody>
      </p:sp>
    </p:spTree>
    <p:extLst>
      <p:ext uri="{BB962C8B-B14F-4D97-AF65-F5344CB8AC3E}">
        <p14:creationId xmlns:p14="http://schemas.microsoft.com/office/powerpoint/2010/main" val="13407207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0" y="402336"/>
            <a:ext cx="10634472" cy="1088136"/>
          </a:xfrm>
          <a:prstGeom prst="rect">
            <a:avLst/>
          </a:prstGeom>
        </p:spPr>
        <p:txBody>
          <a:bodyPr anchor="ctr"/>
          <a:lstStyle>
            <a:lvl1pPr>
              <a:lnSpc>
                <a:spcPct val="12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544068" y="1771561"/>
            <a:ext cx="10639044" cy="473823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C13AFFC-4568-3E17-7C33-09B92BCA6D9E}"/>
              </a:ext>
            </a:extLst>
          </p:cNvPr>
          <p:cNvSpPr>
            <a:spLocks noGrp="1"/>
          </p:cNvSpPr>
          <p:nvPr>
            <p:ph type="ftr" sz="quarter" idx="11"/>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DDB5C042-810A-BFD3-4734-36B6D4034FEF}"/>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8" name="Date Placeholder 7">
            <a:extLst>
              <a:ext uri="{FF2B5EF4-FFF2-40B4-BE49-F238E27FC236}">
                <a16:creationId xmlns:a16="http://schemas.microsoft.com/office/drawing/2014/main" id="{F6179C94-72AD-605C-3C39-C90A5F2E89D3}"/>
              </a:ext>
            </a:extLst>
          </p:cNvPr>
          <p:cNvSpPr>
            <a:spLocks noGrp="1"/>
          </p:cNvSpPr>
          <p:nvPr>
            <p:ph type="dt" sz="half" idx="10"/>
          </p:nvPr>
        </p:nvSpPr>
        <p:spPr>
          <a:xfrm rot="5400000">
            <a:off x="10469880" y="4892040"/>
            <a:ext cx="2670048" cy="365760"/>
          </a:xfrm>
          <a:prstGeom prst="rect">
            <a:avLst/>
          </a:prstGeom>
        </p:spPr>
        <p:txBody>
          <a:bodyPr/>
          <a:lstStyle/>
          <a:p>
            <a:fld id="{82A871AB-7ED5-4D4E-8A6F-E8F3178D2332}" type="datetime4">
              <a:rPr lang="en-US" smtClean="0"/>
              <a:t>August 15, 2025</a:t>
            </a:fld>
            <a:endParaRPr lang="en-US" dirty="0"/>
          </a:p>
        </p:txBody>
      </p:sp>
    </p:spTree>
    <p:extLst>
      <p:ext uri="{BB962C8B-B14F-4D97-AF65-F5344CB8AC3E}">
        <p14:creationId xmlns:p14="http://schemas.microsoft.com/office/powerpoint/2010/main" val="21006594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754332BD-3B0A-AAC1-7FB3-E6D50A1D4E61}"/>
              </a:ext>
              <a:ext uri="{C183D7F6-B498-43B3-948B-1728B52AA6E4}">
                <adec:decorative xmlns:adec="http://schemas.microsoft.com/office/drawing/2017/decorative" val="1"/>
              </a:ext>
            </a:extLst>
          </p:cNvPr>
          <p:cNvCxnSpPr>
            <a:cxnSpLocks/>
          </p:cNvCxnSpPr>
          <p:nvPr/>
        </p:nvCxnSpPr>
        <p:spPr>
          <a:xfrm>
            <a:off x="5610422" y="3429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3044952" y="950976"/>
            <a:ext cx="6108192" cy="2039112"/>
          </a:xfrm>
          <a:prstGeom prst="rect">
            <a:avLst/>
          </a:prstGeom>
        </p:spPr>
        <p:txBody>
          <a:bodyPr anchor="b">
            <a:normAutofit/>
          </a:bodyPr>
          <a:lstStyle>
            <a:lvl1pPr algn="ctr">
              <a:lnSpc>
                <a:spcPct val="120000"/>
              </a:lnSpc>
              <a:defRPr sz="3600"/>
            </a:lvl1pPr>
          </a:lstStyle>
          <a:p>
            <a:r>
              <a:rPr lang="en-US"/>
              <a:t>Click to edit Master title style</a:t>
            </a:r>
            <a:endParaRPr lang="en-US" dirty="0"/>
          </a:p>
        </p:txBody>
      </p:sp>
      <p:sp>
        <p:nvSpPr>
          <p:cNvPr id="11" name="Content Placeholder 10">
            <a:extLst>
              <a:ext uri="{FF2B5EF4-FFF2-40B4-BE49-F238E27FC236}">
                <a16:creationId xmlns:a16="http://schemas.microsoft.com/office/drawing/2014/main" id="{A15E685B-79A8-DE9F-775F-AF1351EBAD5E}"/>
              </a:ext>
            </a:extLst>
          </p:cNvPr>
          <p:cNvSpPr>
            <a:spLocks noGrp="1"/>
          </p:cNvSpPr>
          <p:nvPr>
            <p:ph sz="quarter" idx="17"/>
          </p:nvPr>
        </p:nvSpPr>
        <p:spPr>
          <a:xfrm>
            <a:off x="3667125" y="3849688"/>
            <a:ext cx="4864100" cy="1719262"/>
          </a:xfrm>
          <a:prstGeom prst="rect">
            <a:avLst/>
          </a:prstGeom>
        </p:spPr>
        <p:txBody>
          <a:bodyPr/>
          <a:lstStyle>
            <a:lvl1pPr marL="0" indent="0" algn="ctr">
              <a:lnSpc>
                <a:spcPct val="130000"/>
              </a:lnSpc>
              <a:buNone/>
              <a:defRPr/>
            </a:lvl1pPr>
            <a:lvl2pPr marL="457200" indent="0" algn="ctr">
              <a:lnSpc>
                <a:spcPct val="130000"/>
              </a:lnSpc>
              <a:buNone/>
              <a:defRPr/>
            </a:lvl2pPr>
            <a:lvl3pPr marL="914400" indent="0" algn="ctr">
              <a:lnSpc>
                <a:spcPct val="130000"/>
              </a:lnSpc>
              <a:buNone/>
              <a:defRPr/>
            </a:lvl3pPr>
            <a:lvl4pPr marL="1371600" indent="0" algn="ctr">
              <a:lnSpc>
                <a:spcPct val="130000"/>
              </a:lnSpc>
              <a:buNone/>
              <a:defRPr/>
            </a:lvl4pPr>
            <a:lvl5pPr marL="1828800" indent="0" algn="ctr">
              <a:lnSpc>
                <a:spcPct val="130000"/>
              </a:lnSpc>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E581FC-7877-B0CE-121D-A868F22C5195}"/>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E12274D3-BE15-58C3-8621-19800A18B961}"/>
              </a:ext>
            </a:extLst>
          </p:cNvPr>
          <p:cNvSpPr>
            <a:spLocks noGrp="1"/>
          </p:cNvSpPr>
          <p:nvPr>
            <p:ph type="sldNum" sz="quarter" idx="16"/>
          </p:nvPr>
        </p:nvSpPr>
        <p:spPr>
          <a:xfrm>
            <a:off x="11494008" y="3218688"/>
            <a:ext cx="630936" cy="429768"/>
          </a:xfrm>
          <a:prstGeom prst="rect">
            <a:avLst/>
          </a:prstGeom>
        </p:spPr>
        <p:txBody>
          <a:bodyPr/>
          <a:lstStyle/>
          <a:p>
            <a:pPr algn="ctr"/>
            <a:fld id="{8D252C1B-CBF0-4A4D-8F57-7FB989103249}" type="slidenum">
              <a:rPr lang="en-US" smtClean="0"/>
              <a:pPr algn="ctr"/>
              <a:t>‹#›</a:t>
            </a:fld>
            <a:endParaRPr lang="en-US" dirty="0"/>
          </a:p>
        </p:txBody>
      </p:sp>
      <p:sp>
        <p:nvSpPr>
          <p:cNvPr id="3" name="Date Placeholder 2">
            <a:extLst>
              <a:ext uri="{FF2B5EF4-FFF2-40B4-BE49-F238E27FC236}">
                <a16:creationId xmlns:a16="http://schemas.microsoft.com/office/drawing/2014/main" id="{E280F01D-414D-407C-1408-9645303C8BAC}"/>
              </a:ext>
            </a:extLst>
          </p:cNvPr>
          <p:cNvSpPr>
            <a:spLocks noGrp="1"/>
          </p:cNvSpPr>
          <p:nvPr>
            <p:ph type="dt" sz="half" idx="14"/>
          </p:nvPr>
        </p:nvSpPr>
        <p:spPr>
          <a:xfrm rot="5400000">
            <a:off x="10469880" y="4892040"/>
            <a:ext cx="2670048" cy="365760"/>
          </a:xfrm>
          <a:prstGeom prst="rect">
            <a:avLst/>
          </a:prstGeom>
        </p:spPr>
        <p:txBody>
          <a:bodyPr/>
          <a:lstStyle/>
          <a:p>
            <a:fld id="{05861B11-817A-478B-9F27-B7D56C03E9A1}" type="datetime4">
              <a:rPr lang="en-US" smtClean="0"/>
              <a:t>August 15, 2025</a:t>
            </a:fld>
            <a:endParaRPr lang="en-US" dirty="0"/>
          </a:p>
        </p:txBody>
      </p:sp>
    </p:spTree>
    <p:extLst>
      <p:ext uri="{BB962C8B-B14F-4D97-AF65-F5344CB8AC3E}">
        <p14:creationId xmlns:p14="http://schemas.microsoft.com/office/powerpoint/2010/main" val="1565620891"/>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426464" y="1856232"/>
            <a:ext cx="3904488" cy="2176272"/>
          </a:xfrm>
          <a:prstGeom prst="rect">
            <a:avLst/>
          </a:prstGeom>
        </p:spPr>
        <p:txBody>
          <a:bodyPr anchor="t">
            <a:normAutofit/>
          </a:bodyPr>
          <a:lstStyle>
            <a:lvl1pPr algn="l">
              <a:lnSpc>
                <a:spcPct val="120000"/>
              </a:lnSpc>
              <a:defRPr sz="3200"/>
            </a:lvl1pPr>
          </a:lstStyle>
          <a:p>
            <a:r>
              <a:rPr lang="en-US"/>
              <a:t>Click to edit Master title style</a:t>
            </a:r>
            <a:endParaRPr lang="en-US" dirty="0"/>
          </a:p>
        </p:txBody>
      </p:sp>
      <p:sp>
        <p:nvSpPr>
          <p:cNvPr id="11" name="Content Placeholder 10">
            <a:extLst>
              <a:ext uri="{FF2B5EF4-FFF2-40B4-BE49-F238E27FC236}">
                <a16:creationId xmlns:a16="http://schemas.microsoft.com/office/drawing/2014/main" id="{A15E685B-79A8-DE9F-775F-AF1351EBAD5E}"/>
              </a:ext>
            </a:extLst>
          </p:cNvPr>
          <p:cNvSpPr>
            <a:spLocks noGrp="1"/>
          </p:cNvSpPr>
          <p:nvPr>
            <p:ph sz="quarter" idx="17"/>
          </p:nvPr>
        </p:nvSpPr>
        <p:spPr>
          <a:xfrm>
            <a:off x="6099048" y="1856232"/>
            <a:ext cx="4480560" cy="3822192"/>
          </a:xfrm>
          <a:prstGeom prst="rect">
            <a:avLst/>
          </a:prstGeo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6">
            <a:extLst>
              <a:ext uri="{FF2B5EF4-FFF2-40B4-BE49-F238E27FC236}">
                <a16:creationId xmlns:a16="http://schemas.microsoft.com/office/drawing/2014/main" id="{5EE581FC-7877-B0CE-121D-A868F22C5195}"/>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E12274D3-BE15-58C3-8621-19800A18B961}"/>
              </a:ext>
            </a:extLst>
          </p:cNvPr>
          <p:cNvSpPr>
            <a:spLocks noGrp="1"/>
          </p:cNvSpPr>
          <p:nvPr>
            <p:ph type="sldNum" sz="quarter" idx="16"/>
          </p:nvPr>
        </p:nvSpPr>
        <p:spPr>
          <a:xfrm>
            <a:off x="11494008" y="3218688"/>
            <a:ext cx="630936" cy="429768"/>
          </a:xfrm>
          <a:prstGeom prst="rect">
            <a:avLst/>
          </a:prstGeom>
        </p:spPr>
        <p:txBody>
          <a:bodyPr/>
          <a:lstStyle/>
          <a:p>
            <a:pPr algn="ctr"/>
            <a:fld id="{8D252C1B-CBF0-4A4D-8F57-7FB989103249}" type="slidenum">
              <a:rPr lang="en-US" smtClean="0"/>
              <a:pPr algn="ctr"/>
              <a:t>‹#›</a:t>
            </a:fld>
            <a:endParaRPr lang="en-US" dirty="0"/>
          </a:p>
        </p:txBody>
      </p:sp>
      <p:sp>
        <p:nvSpPr>
          <p:cNvPr id="3" name="Date Placeholder 2">
            <a:extLst>
              <a:ext uri="{FF2B5EF4-FFF2-40B4-BE49-F238E27FC236}">
                <a16:creationId xmlns:a16="http://schemas.microsoft.com/office/drawing/2014/main" id="{E280F01D-414D-407C-1408-9645303C8BAC}"/>
              </a:ext>
            </a:extLst>
          </p:cNvPr>
          <p:cNvSpPr>
            <a:spLocks noGrp="1"/>
          </p:cNvSpPr>
          <p:nvPr>
            <p:ph type="dt" sz="half" idx="14"/>
          </p:nvPr>
        </p:nvSpPr>
        <p:spPr>
          <a:xfrm rot="5400000">
            <a:off x="10469880" y="4892040"/>
            <a:ext cx="2670048" cy="365760"/>
          </a:xfrm>
          <a:prstGeom prst="rect">
            <a:avLst/>
          </a:prstGeom>
        </p:spPr>
        <p:txBody>
          <a:bodyPr/>
          <a:lstStyle/>
          <a:p>
            <a:fld id="{05861B11-817A-478B-9F27-B7D56C03E9A1}" type="datetime4">
              <a:rPr lang="en-US" smtClean="0"/>
              <a:t>August 15, 2025</a:t>
            </a:fld>
            <a:endParaRPr lang="en-US" dirty="0"/>
          </a:p>
        </p:txBody>
      </p:sp>
    </p:spTree>
    <p:extLst>
      <p:ext uri="{BB962C8B-B14F-4D97-AF65-F5344CB8AC3E}">
        <p14:creationId xmlns:p14="http://schemas.microsoft.com/office/powerpoint/2010/main" val="3019639421"/>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036142CE-648A-1FF7-D28A-1CDAA482192F}"/>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86000" y="1746504"/>
            <a:ext cx="7616952" cy="1883664"/>
          </a:xfrm>
          <a:prstGeom prst="rect">
            <a:avLst/>
          </a:prstGeom>
        </p:spPr>
        <p:txBody>
          <a:bodyPr anchor="b">
            <a:normAutofit/>
          </a:bodyPr>
          <a:lstStyle>
            <a:lvl1pPr algn="ctr">
              <a:lnSpc>
                <a:spcPct val="120000"/>
              </a:lnSpc>
              <a:defRPr sz="28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286000" y="4288536"/>
            <a:ext cx="7616952" cy="1042416"/>
          </a:xfrm>
          <a:prstGeom prst="rect">
            <a:avLst/>
          </a:prstGeom>
        </p:spPr>
        <p:txBody>
          <a:bodyPr anchor="t">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93384EBF-3E88-4A0B-FB51-6F3F98FA7426}"/>
              </a:ext>
            </a:extLst>
          </p:cNvPr>
          <p:cNvSpPr>
            <a:spLocks noGrp="1"/>
          </p:cNvSpPr>
          <p:nvPr>
            <p:ph type="ftr" sz="quarter" idx="11"/>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F9351BD1-E526-ACBD-4244-F9E89D083E69}"/>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7" name="Date Placeholder 6">
            <a:extLst>
              <a:ext uri="{FF2B5EF4-FFF2-40B4-BE49-F238E27FC236}">
                <a16:creationId xmlns:a16="http://schemas.microsoft.com/office/drawing/2014/main" id="{D8F249E0-8120-4E46-8D3C-FFDE09A5C3F0}"/>
              </a:ext>
            </a:extLst>
          </p:cNvPr>
          <p:cNvSpPr>
            <a:spLocks noGrp="1"/>
          </p:cNvSpPr>
          <p:nvPr>
            <p:ph type="dt" sz="half" idx="10"/>
          </p:nvPr>
        </p:nvSpPr>
        <p:spPr>
          <a:xfrm rot="5400000">
            <a:off x="10469880" y="4892040"/>
            <a:ext cx="2670048" cy="365760"/>
          </a:xfrm>
          <a:prstGeom prst="rect">
            <a:avLst/>
          </a:prstGeom>
        </p:spPr>
        <p:txBody>
          <a:bodyPr/>
          <a:lstStyle/>
          <a:p>
            <a:fld id="{A2AE6C5D-24D6-447C-983C-8076C54F4633}" type="datetime4">
              <a:rPr lang="en-US" smtClean="0"/>
              <a:t>August 15, 2025</a:t>
            </a:fld>
            <a:endParaRPr lang="en-US" dirty="0"/>
          </a:p>
        </p:txBody>
      </p:sp>
    </p:spTree>
    <p:extLst>
      <p:ext uri="{BB962C8B-B14F-4D97-AF65-F5344CB8AC3E}">
        <p14:creationId xmlns:p14="http://schemas.microsoft.com/office/powerpoint/2010/main" val="12042309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382DE3D-8384-2ED9-7C71-665F47AAD429}"/>
              </a:ext>
              <a:ext uri="{C183D7F6-B498-43B3-948B-1728B52AA6E4}">
                <adec:decorative xmlns:adec="http://schemas.microsoft.com/office/drawing/2017/decorative" val="1"/>
              </a:ext>
            </a:extLst>
          </p:cNvPr>
          <p:cNvSpPr/>
          <p:nvPr/>
        </p:nvSpPr>
        <p:spPr>
          <a:xfrm>
            <a:off x="0" y="0"/>
            <a:ext cx="722376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18388" y="2002536"/>
            <a:ext cx="5586984" cy="2898648"/>
          </a:xfrm>
          <a:prstGeom prst="rect">
            <a:avLst/>
          </a:prstGeom>
        </p:spPr>
        <p:txBody>
          <a:bodyPr anchor="ctr">
            <a:normAutofit/>
          </a:bodyPr>
          <a:lstStyle>
            <a:lvl1pPr algn="ctr">
              <a:lnSpc>
                <a:spcPct val="120000"/>
              </a:lnSpc>
              <a:defRPr sz="2800">
                <a:solidFill>
                  <a:schemeClr val="bg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7891272" y="758952"/>
            <a:ext cx="3200400"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FAA9F39B-6447-60F2-A02B-7241C415ABA1}"/>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12" name="Slide Number Placeholder 11">
            <a:extLst>
              <a:ext uri="{FF2B5EF4-FFF2-40B4-BE49-F238E27FC236}">
                <a16:creationId xmlns:a16="http://schemas.microsoft.com/office/drawing/2014/main" id="{23154C80-9BCD-5911-3E82-CB97ECBB41E3}"/>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10" name="Date Placeholder 9">
            <a:extLst>
              <a:ext uri="{FF2B5EF4-FFF2-40B4-BE49-F238E27FC236}">
                <a16:creationId xmlns:a16="http://schemas.microsoft.com/office/drawing/2014/main" id="{B16BA4B7-B6C7-185E-7431-9A13D584D752}"/>
              </a:ext>
            </a:extLst>
          </p:cNvPr>
          <p:cNvSpPr>
            <a:spLocks noGrp="1"/>
          </p:cNvSpPr>
          <p:nvPr>
            <p:ph type="dt" sz="half" idx="14"/>
          </p:nvPr>
        </p:nvSpPr>
        <p:spPr>
          <a:xfrm rot="5400000">
            <a:off x="10469880" y="4892040"/>
            <a:ext cx="2670048" cy="365760"/>
          </a:xfrm>
          <a:prstGeom prst="rect">
            <a:avLst/>
          </a:prstGeom>
        </p:spPr>
        <p:txBody>
          <a:bodyPr/>
          <a:lstStyle/>
          <a:p>
            <a:fld id="{22E6E2B2-89ED-4010-BF21-01AAF1B26176}" type="datetime4">
              <a:rPr lang="en-US" smtClean="0"/>
              <a:t>August 15, 2025</a:t>
            </a:fld>
            <a:endParaRPr lang="en-US" dirty="0"/>
          </a:p>
        </p:txBody>
      </p:sp>
    </p:spTree>
    <p:extLst>
      <p:ext uri="{BB962C8B-B14F-4D97-AF65-F5344CB8AC3E}">
        <p14:creationId xmlns:p14="http://schemas.microsoft.com/office/powerpoint/2010/main" val="367604072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1" y="1344168"/>
            <a:ext cx="3986784" cy="3813048"/>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330952" y="1344168"/>
            <a:ext cx="5486400" cy="45811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7" name="Footer Placeholder 6">
            <a:extLst>
              <a:ext uri="{FF2B5EF4-FFF2-40B4-BE49-F238E27FC236}">
                <a16:creationId xmlns:a16="http://schemas.microsoft.com/office/drawing/2014/main" id="{34BCAAF6-AC06-E7D8-D0C6-D9D520E07E6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73D48925-A360-AD49-BC43-5262EA064BDC}"/>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78585171-F384-B8C1-2D82-898DAB291C88}"/>
              </a:ext>
            </a:extLst>
          </p:cNvPr>
          <p:cNvSpPr>
            <a:spLocks noGrp="1"/>
          </p:cNvSpPr>
          <p:nvPr>
            <p:ph type="dt" sz="half" idx="14"/>
          </p:nvPr>
        </p:nvSpPr>
        <p:spPr>
          <a:xfrm rot="5400000">
            <a:off x="10469880" y="4892040"/>
            <a:ext cx="2670048" cy="365760"/>
          </a:xfrm>
          <a:prstGeom prst="rect">
            <a:avLst/>
          </a:prstGeom>
        </p:spPr>
        <p:txBody>
          <a:bodyPr/>
          <a:lstStyle/>
          <a:p>
            <a:fld id="{8C1E04B3-6EFC-4A78-AA6A-60832F17CF00}" type="datetime4">
              <a:rPr lang="en-US" smtClean="0"/>
              <a:t>August 15, 2025</a:t>
            </a:fld>
            <a:endParaRPr lang="en-US" dirty="0"/>
          </a:p>
        </p:txBody>
      </p:sp>
    </p:spTree>
    <p:extLst>
      <p:ext uri="{BB962C8B-B14F-4D97-AF65-F5344CB8AC3E}">
        <p14:creationId xmlns:p14="http://schemas.microsoft.com/office/powerpoint/2010/main" val="23667375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Content 6">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E3C4E9-3EF9-F1D7-9682-F8F8A212835E}"/>
              </a:ext>
              <a:ext uri="{C183D7F6-B498-43B3-948B-1728B52AA6E4}">
                <adec:decorative xmlns:adec="http://schemas.microsoft.com/office/drawing/2017/decorative" val="1"/>
              </a:ext>
            </a:extLst>
          </p:cNvPr>
          <p:cNvSpPr/>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6" name="Oval 5">
            <a:extLst>
              <a:ext uri="{FF2B5EF4-FFF2-40B4-BE49-F238E27FC236}">
                <a16:creationId xmlns:a16="http://schemas.microsoft.com/office/drawing/2014/main" id="{E6D9E92F-86F7-70EE-6794-AB1238672DBD}"/>
              </a:ext>
              <a:ext uri="{C183D7F6-B498-43B3-948B-1728B52AA6E4}">
                <adec:decorative xmlns:adec="http://schemas.microsoft.com/office/drawing/2017/decorative" val="1"/>
              </a:ext>
            </a:extLst>
          </p:cNvPr>
          <p:cNvSpPr/>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42416" y="2286000"/>
            <a:ext cx="3968496" cy="2286000"/>
          </a:xfrm>
          <a:prstGeom prst="rect">
            <a:avLst/>
          </a:prstGeom>
        </p:spPr>
        <p:txBody>
          <a:bodyPr anchor="ctr">
            <a:normAutofit/>
          </a:bodyPr>
          <a:lstStyle>
            <a:lvl1pPr algn="ct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6830568" y="758952"/>
            <a:ext cx="439826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Footer Placeholder 13">
            <a:extLst>
              <a:ext uri="{FF2B5EF4-FFF2-40B4-BE49-F238E27FC236}">
                <a16:creationId xmlns:a16="http://schemas.microsoft.com/office/drawing/2014/main" id="{6B6EFBAA-5DC1-29BB-5E7C-D3161CE848C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15" name="Slide Number Placeholder 14">
            <a:extLst>
              <a:ext uri="{FF2B5EF4-FFF2-40B4-BE49-F238E27FC236}">
                <a16:creationId xmlns:a16="http://schemas.microsoft.com/office/drawing/2014/main" id="{2AB4F126-3659-1B8C-0217-AAEB427F481F}"/>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13" name="Date Placeholder 12">
            <a:extLst>
              <a:ext uri="{FF2B5EF4-FFF2-40B4-BE49-F238E27FC236}">
                <a16:creationId xmlns:a16="http://schemas.microsoft.com/office/drawing/2014/main" id="{C5560928-8A30-5E32-D337-B8F5011C0680}"/>
              </a:ext>
            </a:extLst>
          </p:cNvPr>
          <p:cNvSpPr>
            <a:spLocks noGrp="1"/>
          </p:cNvSpPr>
          <p:nvPr>
            <p:ph type="dt" sz="half" idx="14"/>
          </p:nvPr>
        </p:nvSpPr>
        <p:spPr>
          <a:xfrm rot="5400000">
            <a:off x="10469880" y="4892040"/>
            <a:ext cx="2670048" cy="365760"/>
          </a:xfrm>
          <a:prstGeom prst="rect">
            <a:avLst/>
          </a:prstGeom>
        </p:spPr>
        <p:txBody>
          <a:bodyPr/>
          <a:lstStyle/>
          <a:p>
            <a:fld id="{56C8F4CF-B70B-4C15-984E-A2819317B9BC}" type="datetime4">
              <a:rPr lang="en-US" smtClean="0"/>
              <a:t>August 15, 2025</a:t>
            </a:fld>
            <a:endParaRPr lang="en-US" dirty="0"/>
          </a:p>
        </p:txBody>
      </p:sp>
    </p:spTree>
    <p:extLst>
      <p:ext uri="{BB962C8B-B14F-4D97-AF65-F5344CB8AC3E}">
        <p14:creationId xmlns:p14="http://schemas.microsoft.com/office/powerpoint/2010/main" val="172574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124711" y="1042416"/>
            <a:ext cx="8778239" cy="859536"/>
          </a:xfrm>
          <a:prstGeom prst="rect">
            <a:avLst/>
          </a:prstGeom>
        </p:spPr>
        <p:txBody>
          <a:bodyPr anchor="b">
            <a:normAutofit/>
          </a:bodyPr>
          <a:lstStyle>
            <a:lvl1pP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1124712" y="2286000"/>
            <a:ext cx="8778240" cy="385876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fld id="{EFC9B9E8-80AD-45CC-95E9-27F5BB7F39C8}" type="datetime4">
              <a:rPr lang="en-US" smtClean="0"/>
              <a:t>August 15, 2025</a:t>
            </a:fld>
            <a:endParaRPr lang="en-US" dirty="0"/>
          </a:p>
        </p:txBody>
      </p:sp>
    </p:spTree>
    <p:extLst>
      <p:ext uri="{BB962C8B-B14F-4D97-AF65-F5344CB8AC3E}">
        <p14:creationId xmlns:p14="http://schemas.microsoft.com/office/powerpoint/2010/main" val="25343044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8">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E3C4E9-3EF9-F1D7-9682-F8F8A212835E}"/>
              </a:ext>
              <a:ext uri="{C183D7F6-B498-43B3-948B-1728B52AA6E4}">
                <adec:decorative xmlns:adec="http://schemas.microsoft.com/office/drawing/2017/decorative" val="1"/>
              </a:ext>
            </a:extLst>
          </p:cNvPr>
          <p:cNvSpPr/>
          <p:nvPr/>
        </p:nvSpPr>
        <p:spPr>
          <a:xfrm>
            <a:off x="0" y="0"/>
            <a:ext cx="4050792"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700784"/>
            <a:ext cx="3127248" cy="3447288"/>
          </a:xfrm>
          <a:prstGeom prst="rect">
            <a:avLst/>
          </a:prstGeom>
        </p:spPr>
        <p:txBody>
          <a:bodyPr anchor="ctr">
            <a:normAutofit/>
          </a:bodyPr>
          <a:lstStyle>
            <a:lvl1pPr algn="ctr">
              <a:lnSpc>
                <a:spcPct val="120000"/>
              </a:lnSpc>
              <a:defRPr sz="2800">
                <a:solidFill>
                  <a:schemeClr val="bg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4782312" y="758952"/>
            <a:ext cx="6419088"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Footer Placeholder 13">
            <a:extLst>
              <a:ext uri="{FF2B5EF4-FFF2-40B4-BE49-F238E27FC236}">
                <a16:creationId xmlns:a16="http://schemas.microsoft.com/office/drawing/2014/main" id="{6B6EFBAA-5DC1-29BB-5E7C-D3161CE848C9}"/>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15" name="Slide Number Placeholder 14">
            <a:extLst>
              <a:ext uri="{FF2B5EF4-FFF2-40B4-BE49-F238E27FC236}">
                <a16:creationId xmlns:a16="http://schemas.microsoft.com/office/drawing/2014/main" id="{2AB4F126-3659-1B8C-0217-AAEB427F481F}"/>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13" name="Date Placeholder 12">
            <a:extLst>
              <a:ext uri="{FF2B5EF4-FFF2-40B4-BE49-F238E27FC236}">
                <a16:creationId xmlns:a16="http://schemas.microsoft.com/office/drawing/2014/main" id="{C5560928-8A30-5E32-D337-B8F5011C0680}"/>
              </a:ext>
            </a:extLst>
          </p:cNvPr>
          <p:cNvSpPr>
            <a:spLocks noGrp="1"/>
          </p:cNvSpPr>
          <p:nvPr>
            <p:ph type="dt" sz="half" idx="14"/>
          </p:nvPr>
        </p:nvSpPr>
        <p:spPr>
          <a:xfrm rot="5400000">
            <a:off x="10469880" y="4892040"/>
            <a:ext cx="2670048" cy="365760"/>
          </a:xfrm>
          <a:prstGeom prst="rect">
            <a:avLst/>
          </a:prstGeom>
        </p:spPr>
        <p:txBody>
          <a:bodyPr/>
          <a:lstStyle/>
          <a:p>
            <a:fld id="{975AFCBC-EAEB-42CB-8D24-30DB5DBF59BF}" type="datetime4">
              <a:rPr lang="en-US" smtClean="0"/>
              <a:t>August 15, 2025</a:t>
            </a:fld>
            <a:endParaRPr lang="en-US" dirty="0"/>
          </a:p>
        </p:txBody>
      </p:sp>
    </p:spTree>
    <p:extLst>
      <p:ext uri="{BB962C8B-B14F-4D97-AF65-F5344CB8AC3E}">
        <p14:creationId xmlns:p14="http://schemas.microsoft.com/office/powerpoint/2010/main" val="5191745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0" y="548640"/>
            <a:ext cx="3026664" cy="4114800"/>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187952" y="548640"/>
            <a:ext cx="7159752" cy="59527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fld id="{3C1D2A58-BBFE-4FA3-82C9-F8405E63A9E3}" type="datetime4">
              <a:rPr lang="en-US" smtClean="0"/>
              <a:t>August 15, 2025</a:t>
            </a:fld>
            <a:endParaRPr lang="en-US" dirty="0"/>
          </a:p>
        </p:txBody>
      </p:sp>
    </p:spTree>
    <p:extLst>
      <p:ext uri="{BB962C8B-B14F-4D97-AF65-F5344CB8AC3E}">
        <p14:creationId xmlns:p14="http://schemas.microsoft.com/office/powerpoint/2010/main" val="26109226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Photo 1">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6720840" cy="1152144"/>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6720840" cy="395020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4" name="Picture Placeholder 3">
            <a:extLst>
              <a:ext uri="{FF2B5EF4-FFF2-40B4-BE49-F238E27FC236}">
                <a16:creationId xmlns:a16="http://schemas.microsoft.com/office/drawing/2014/main" id="{20535D10-41EB-053D-2D2E-87120111A06A}"/>
              </a:ext>
            </a:extLst>
          </p:cNvPr>
          <p:cNvSpPr>
            <a:spLocks noGrp="1"/>
          </p:cNvSpPr>
          <p:nvPr>
            <p:ph type="pic" sz="quarter" idx="18"/>
          </p:nvPr>
        </p:nvSpPr>
        <p:spPr>
          <a:xfrm>
            <a:off x="8132064" y="758952"/>
            <a:ext cx="3300984" cy="5330952"/>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E5591F76-1715-4F67-B3D5-49AB2AC038C7}" type="datetime4">
              <a:rPr lang="en-US" smtClean="0"/>
              <a:t>August 15, 2025</a:t>
            </a:fld>
            <a:endParaRPr lang="en-US" dirty="0"/>
          </a:p>
        </p:txBody>
      </p:sp>
    </p:spTree>
    <p:extLst>
      <p:ext uri="{BB962C8B-B14F-4D97-AF65-F5344CB8AC3E}">
        <p14:creationId xmlns:p14="http://schemas.microsoft.com/office/powerpoint/2010/main" val="2667466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Content Photo 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4782312" y="603504"/>
            <a:ext cx="6464808" cy="1307592"/>
          </a:xfrm>
          <a:prstGeom prst="rect">
            <a:avLst/>
          </a:prstGeom>
        </p:spPr>
        <p:txBody>
          <a:bodyPr/>
          <a:lstStyle>
            <a:lvl1pPr>
              <a:lnSpc>
                <a:spcPct val="120000"/>
              </a:lnSpc>
              <a:defRPr/>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20535D10-41EB-053D-2D2E-87120111A06A}"/>
              </a:ext>
            </a:extLst>
          </p:cNvPr>
          <p:cNvSpPr>
            <a:spLocks noGrp="1"/>
          </p:cNvSpPr>
          <p:nvPr>
            <p:ph type="pic" sz="quarter" idx="18"/>
          </p:nvPr>
        </p:nvSpPr>
        <p:spPr>
          <a:xfrm>
            <a:off x="0" y="0"/>
            <a:ext cx="4050792" cy="68580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2258568"/>
            <a:ext cx="6464808" cy="399592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60B1AB68-E524-45F3-BDEF-1171DB6F8FE2}" type="datetime4">
              <a:rPr lang="en-US" smtClean="0"/>
              <a:t>August 15, 2025</a:t>
            </a:fld>
            <a:endParaRPr lang="en-US" dirty="0"/>
          </a:p>
        </p:txBody>
      </p:sp>
    </p:spTree>
    <p:extLst>
      <p:ext uri="{BB962C8B-B14F-4D97-AF65-F5344CB8AC3E}">
        <p14:creationId xmlns:p14="http://schemas.microsoft.com/office/powerpoint/2010/main" val="41199864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Content Photo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7" y="256032"/>
            <a:ext cx="6949439" cy="1124712"/>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1755648"/>
            <a:ext cx="694944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4" name="Picture Placeholder 3">
            <a:extLst>
              <a:ext uri="{FF2B5EF4-FFF2-40B4-BE49-F238E27FC236}">
                <a16:creationId xmlns:a16="http://schemas.microsoft.com/office/drawing/2014/main" id="{A7C02181-FA39-ABBD-5759-8846E0FE79F6}"/>
              </a:ext>
            </a:extLst>
          </p:cNvPr>
          <p:cNvSpPr>
            <a:spLocks noGrp="1"/>
          </p:cNvSpPr>
          <p:nvPr>
            <p:ph type="pic" sz="quarter" idx="18"/>
          </p:nvPr>
        </p:nvSpPr>
        <p:spPr>
          <a:xfrm>
            <a:off x="8129016" y="758952"/>
            <a:ext cx="3300984" cy="5330952"/>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B656B529-8CC8-41AF-B3B9-5F6CBDD653EB}" type="datetime4">
              <a:rPr lang="en-US" smtClean="0"/>
              <a:t>August 15, 2025</a:t>
            </a:fld>
            <a:endParaRPr lang="en-US" dirty="0"/>
          </a:p>
        </p:txBody>
      </p:sp>
    </p:spTree>
    <p:extLst>
      <p:ext uri="{BB962C8B-B14F-4D97-AF65-F5344CB8AC3E}">
        <p14:creationId xmlns:p14="http://schemas.microsoft.com/office/powerpoint/2010/main" val="180974433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Content Photo 4">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674914"/>
            <a:ext cx="4544568" cy="1228925"/>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4544568" cy="3950208"/>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5958293" y="750863"/>
            <a:ext cx="5358384" cy="535838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dpi="0" rotWithShape="1">
            <a:blip r:embed="rId2" cstate="screen">
              <a:alphaModFix amt="70000"/>
              <a:extLst>
                <a:ext uri="{28A0092B-C50C-407E-A947-70E740481C1C}">
                  <a14:useLocalDpi xmlns:a14="http://schemas.microsoft.com/office/drawing/2010/main"/>
                </a:ext>
              </a:extLst>
            </a:blip>
            <a:srcRect/>
            <a:stretch>
              <a:fillRect/>
            </a:stretch>
          </a:blipFill>
        </p:spPr>
        <p:txBody>
          <a:bodyPr wrap="square">
            <a:noAutofit/>
          </a:bodyPr>
          <a:lstStyle>
            <a:lvl1pPr marL="0" indent="0">
              <a:buNone/>
              <a:defRPr/>
            </a:lvl1pPr>
          </a:lstStyle>
          <a:p>
            <a:r>
              <a:rPr lang="en-US" dirty="0"/>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1E524DE9-A152-4C31-ADCE-A986CED17DA5}" type="datetime4">
              <a:rPr lang="en-US" smtClean="0"/>
              <a:t>August 15, 2025</a:t>
            </a:fld>
            <a:endParaRPr lang="en-US" dirty="0"/>
          </a:p>
        </p:txBody>
      </p:sp>
    </p:spTree>
    <p:extLst>
      <p:ext uri="{BB962C8B-B14F-4D97-AF65-F5344CB8AC3E}">
        <p14:creationId xmlns:p14="http://schemas.microsoft.com/office/powerpoint/2010/main" val="198833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3">
    <p:bg>
      <p:bgRef idx="1001">
        <a:schemeClr val="bg1"/>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036142CE-648A-1FF7-D28A-1CDAA482192F}"/>
              </a:ext>
              <a:ext uri="{C183D7F6-B498-43B3-948B-1728B52AA6E4}">
                <adec:decorative xmlns:adec="http://schemas.microsoft.com/office/drawing/2017/decorative" val="1"/>
              </a:ext>
            </a:extLst>
          </p:cNvPr>
          <p:cNvCxnSpPr>
            <a:cxnSpLocks/>
          </p:cNvCxnSpPr>
          <p:nvPr/>
        </p:nvCxnSpPr>
        <p:spPr>
          <a:xfrm>
            <a:off x="5610423" y="3960586"/>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286000" y="1746504"/>
            <a:ext cx="7616952" cy="1883664"/>
          </a:xfrm>
          <a:prstGeom prst="rect">
            <a:avLst/>
          </a:prstGeom>
        </p:spPr>
        <p:txBody>
          <a:bodyPr anchor="ctr">
            <a:normAutofit/>
          </a:bodyPr>
          <a:lstStyle>
            <a:lvl1pPr algn="ctr">
              <a:lnSpc>
                <a:spcPct val="120000"/>
              </a:lnSpc>
              <a:defRPr sz="44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286000" y="4288536"/>
            <a:ext cx="7616952" cy="1042416"/>
          </a:xfrm>
          <a:prstGeom prst="rect">
            <a:avLst/>
          </a:prstGeom>
        </p:spPr>
        <p:txBody>
          <a:bodyPr anchor="ctr">
            <a:normAutofit/>
          </a:bodyPr>
          <a:lstStyle>
            <a:lvl1pPr marL="0" indent="0" algn="ctr">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8" name="Footer Placeholder 7">
            <a:extLst>
              <a:ext uri="{FF2B5EF4-FFF2-40B4-BE49-F238E27FC236}">
                <a16:creationId xmlns:a16="http://schemas.microsoft.com/office/drawing/2014/main" id="{93384EBF-3E88-4A0B-FB51-6F3F98FA7426}"/>
              </a:ext>
            </a:extLst>
          </p:cNvPr>
          <p:cNvSpPr>
            <a:spLocks noGrp="1"/>
          </p:cNvSpPr>
          <p:nvPr>
            <p:ph type="ftr" sz="quarter" idx="11"/>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F9351BD1-E526-ACBD-4244-F9E89D083E69}"/>
              </a:ext>
            </a:extLst>
          </p:cNvPr>
          <p:cNvSpPr>
            <a:spLocks noGrp="1"/>
          </p:cNvSpPr>
          <p:nvPr>
            <p:ph type="sldNum" sz="quarter" idx="12"/>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7" name="Date Placeholder 6">
            <a:extLst>
              <a:ext uri="{FF2B5EF4-FFF2-40B4-BE49-F238E27FC236}">
                <a16:creationId xmlns:a16="http://schemas.microsoft.com/office/drawing/2014/main" id="{D8F249E0-8120-4E46-8D3C-FFDE09A5C3F0}"/>
              </a:ext>
            </a:extLst>
          </p:cNvPr>
          <p:cNvSpPr>
            <a:spLocks noGrp="1"/>
          </p:cNvSpPr>
          <p:nvPr>
            <p:ph type="dt" sz="half" idx="10"/>
          </p:nvPr>
        </p:nvSpPr>
        <p:spPr>
          <a:xfrm rot="5400000">
            <a:off x="10469880" y="4892040"/>
            <a:ext cx="2670048" cy="365760"/>
          </a:xfrm>
          <a:prstGeom prst="rect">
            <a:avLst/>
          </a:prstGeom>
        </p:spPr>
        <p:txBody>
          <a:bodyPr/>
          <a:lstStyle/>
          <a:p>
            <a:fld id="{990C99E4-5640-4B3E-A97D-2F1D970847AA}" type="datetime4">
              <a:rPr lang="en-US" smtClean="0"/>
              <a:t>August 15, 2025</a:t>
            </a:fld>
            <a:endParaRPr lang="en-US" dirty="0"/>
          </a:p>
        </p:txBody>
      </p:sp>
    </p:spTree>
    <p:extLst>
      <p:ext uri="{BB962C8B-B14F-4D97-AF65-F5344CB8AC3E}">
        <p14:creationId xmlns:p14="http://schemas.microsoft.com/office/powerpoint/2010/main" val="26243090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Content Photo 5">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5477256" cy="1143000"/>
          </a:xfrm>
          <a:prstGeom prst="rect">
            <a:avLst/>
          </a:prstGeom>
        </p:spPr>
        <p:txBody>
          <a:bodyPr/>
          <a:lstStyle>
            <a:lvl1pPr>
              <a:lnSpc>
                <a:spcPct val="120000"/>
              </a:lnSpc>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5330952"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dirty="0"/>
              <a:t>Click to edit Master text styles</a:t>
            </a:r>
          </a:p>
          <a:p>
            <a:pPr lvl="1">
              <a:lnSpc>
                <a:spcPct val="130000"/>
              </a:lnSpc>
            </a:pPr>
            <a:r>
              <a:rPr lang="en-US" dirty="0"/>
              <a:t>Second level</a:t>
            </a:r>
          </a:p>
          <a:p>
            <a:pPr lvl="2">
              <a:lnSpc>
                <a:spcPct val="130000"/>
              </a:lnSpc>
            </a:pPr>
            <a:r>
              <a:rPr lang="en-US" dirty="0"/>
              <a:t>Third level</a:t>
            </a:r>
          </a:p>
          <a:p>
            <a:pPr lvl="3">
              <a:lnSpc>
                <a:spcPct val="130000"/>
              </a:lnSpc>
            </a:pPr>
            <a:r>
              <a:rPr lang="en-US" dirty="0"/>
              <a:t>Fourth level</a:t>
            </a:r>
          </a:p>
          <a:p>
            <a:pPr lvl="4">
              <a:lnSpc>
                <a:spcPct val="130000"/>
              </a:lnSpc>
            </a:pPr>
            <a:r>
              <a:rPr lang="en-US" dirty="0"/>
              <a:t>Fifth level</a:t>
            </a:r>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6638544" y="1115568"/>
            <a:ext cx="4626864" cy="462686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dirty="0"/>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C0AA3DF6-7586-4554-A0A7-5EA6F634DD80}" type="datetime4">
              <a:rPr lang="en-US" smtClean="0"/>
              <a:t>August 15, 2025</a:t>
            </a:fld>
            <a:endParaRPr lang="en-US" dirty="0"/>
          </a:p>
        </p:txBody>
      </p:sp>
    </p:spTree>
    <p:extLst>
      <p:ext uri="{BB962C8B-B14F-4D97-AF65-F5344CB8AC3E}">
        <p14:creationId xmlns:p14="http://schemas.microsoft.com/office/powerpoint/2010/main" val="728534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Content Photo 6">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758952"/>
            <a:ext cx="10570464" cy="621792"/>
          </a:xfrm>
          <a:prstGeom prst="rect">
            <a:avLst/>
          </a:prstGeom>
        </p:spPr>
        <p:txBody>
          <a:bodyPr/>
          <a:lstStyle>
            <a:lvl1pPr>
              <a:lnSpc>
                <a:spcPct val="120000"/>
              </a:lnSpc>
              <a:defRPr/>
            </a:lvl1pPr>
          </a:lstStyle>
          <a:p>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612648" y="1837944"/>
            <a:ext cx="4261104" cy="426110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742432" y="1755648"/>
            <a:ext cx="5376672" cy="4416552"/>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3F678DD5-4A78-4915-8B2F-9F728F25EACB}" type="datetime4">
              <a:rPr lang="en-US" smtClean="0"/>
              <a:t>August 15, 2025</a:t>
            </a:fld>
            <a:endParaRPr lang="en-US" dirty="0"/>
          </a:p>
        </p:txBody>
      </p:sp>
    </p:spTree>
    <p:extLst>
      <p:ext uri="{BB962C8B-B14F-4D97-AF65-F5344CB8AC3E}">
        <p14:creationId xmlns:p14="http://schemas.microsoft.com/office/powerpoint/2010/main" val="39824149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4736592" cy="1143000"/>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4754880"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6083808" y="0"/>
            <a:ext cx="6108192" cy="6857999"/>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296D8935-F81E-4ACE-9357-FFBB85497D10}" type="datetime4">
              <a:rPr lang="en-US" smtClean="0"/>
              <a:t>August 15, 2025</a:t>
            </a:fld>
            <a:endParaRPr lang="en-US" dirty="0"/>
          </a:p>
        </p:txBody>
      </p:sp>
    </p:spTree>
    <p:extLst>
      <p:ext uri="{BB962C8B-B14F-4D97-AF65-F5344CB8AC3E}">
        <p14:creationId xmlns:p14="http://schemas.microsoft.com/office/powerpoint/2010/main" val="34823423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itle, Content Photo 8">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E0D260-A526-F079-44B3-C9B03816FFDD}"/>
              </a:ext>
            </a:extLst>
          </p:cNvPr>
          <p:cNvSpPr>
            <a:spLocks noGrp="1"/>
          </p:cNvSpPr>
          <p:nvPr>
            <p:ph type="title"/>
          </p:nvPr>
        </p:nvSpPr>
        <p:spPr>
          <a:xfrm>
            <a:off x="7569582" y="758952"/>
            <a:ext cx="3842130" cy="1143000"/>
          </a:xfrm>
          <a:prstGeom prst="rect">
            <a:avLst/>
          </a:prstGeom>
        </p:spPr>
        <p:txBody>
          <a:bodyPr/>
          <a:lstStyle/>
          <a:p>
            <a:r>
              <a:rPr lang="en-US"/>
              <a:t>Click to edit Master title style</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1" y="0"/>
            <a:ext cx="6835155" cy="6857999"/>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569582" y="2258568"/>
            <a:ext cx="3700397"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E9032EC0-3635-4E84-9DBA-120CF3291268}" type="datetime4">
              <a:rPr lang="en-US" smtClean="0"/>
              <a:t>August 15, 2025</a:t>
            </a:fld>
            <a:endParaRPr lang="en-US" dirty="0"/>
          </a:p>
        </p:txBody>
      </p:sp>
    </p:spTree>
    <p:extLst>
      <p:ext uri="{BB962C8B-B14F-4D97-AF65-F5344CB8AC3E}">
        <p14:creationId xmlns:p14="http://schemas.microsoft.com/office/powerpoint/2010/main" val="34510828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3704970" cy="1143000"/>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9" y="2258568"/>
            <a:ext cx="3704970" cy="384048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5069897" y="758952"/>
            <a:ext cx="6360104" cy="5330952"/>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effectLst/>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effectLst/>
              </a:defRPr>
            </a:lvl1pPr>
          </a:lstStyle>
          <a:p>
            <a:fld id="{AE086B11-F8F7-41A1-8100-A1B2A659A8BB}" type="datetime4">
              <a:rPr lang="en-US" smtClean="0"/>
              <a:t>August 15, 2025</a:t>
            </a:fld>
            <a:endParaRPr lang="en-US" dirty="0"/>
          </a:p>
        </p:txBody>
      </p:sp>
    </p:spTree>
    <p:extLst>
      <p:ext uri="{BB962C8B-B14F-4D97-AF65-F5344CB8AC3E}">
        <p14:creationId xmlns:p14="http://schemas.microsoft.com/office/powerpoint/2010/main" val="40077673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73619" y="1078992"/>
            <a:ext cx="2898648" cy="1947672"/>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endParaRPr lang="en-US" dirty="0"/>
          </a:p>
        </p:txBody>
      </p:sp>
      <p:sp>
        <p:nvSpPr>
          <p:cNvPr id="12" name="Picture Placeholder 11">
            <a:extLst>
              <a:ext uri="{FF2B5EF4-FFF2-40B4-BE49-F238E27FC236}">
                <a16:creationId xmlns:a16="http://schemas.microsoft.com/office/drawing/2014/main" id="{91A58A98-8307-74B9-8466-17F65EA798AC}"/>
              </a:ext>
            </a:extLst>
          </p:cNvPr>
          <p:cNvSpPr>
            <a:spLocks noGrp="1"/>
          </p:cNvSpPr>
          <p:nvPr>
            <p:ph type="pic" sz="quarter" idx="18"/>
          </p:nvPr>
        </p:nvSpPr>
        <p:spPr>
          <a:xfrm>
            <a:off x="0" y="0"/>
            <a:ext cx="7810394" cy="68580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73619" y="3099816"/>
            <a:ext cx="2898648" cy="2953512"/>
          </a:xfrm>
          <a:prstGeom prst="rect">
            <a:avLst/>
          </a:prstGeom>
        </p:spPr>
        <p:txBody>
          <a:bodyPr vert="horz" lIns="91440" tIns="45720" rIns="91440" bIns="45720" rtlCol="0">
            <a:normAutofit/>
          </a:bodyPr>
          <a:lstStyle>
            <a:lvl1pPr marL="0" indent="0">
              <a:buNone/>
              <a:defRPr lang="en-US" sz="1600" dirty="0"/>
            </a:lvl1pPr>
            <a:lvl2pPr marL="228600" indent="0">
              <a:buNone/>
              <a:defRPr lang="en-US" sz="1400" dirty="0"/>
            </a:lvl2pPr>
            <a:lvl3pPr marL="457200" indent="0">
              <a:buNone/>
              <a:defRPr lang="en-US" sz="1200" dirty="0"/>
            </a:lvl3pPr>
            <a:lvl4pPr marL="685800" indent="0">
              <a:buNone/>
              <a:defRPr lang="en-US" sz="1100" dirty="0"/>
            </a:lvl4pPr>
            <a:lvl5pPr marL="914400" indent="0">
              <a:buNone/>
              <a:defRPr lang="en-US" sz="1050"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9488F9E5-3D9D-C4E8-DF44-34F555905C9C}"/>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37F38DE2-1429-FE2C-93AA-9AB9D9950E29}"/>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78FAB3D1-987F-D6AE-2703-22238530CE39}"/>
              </a:ext>
            </a:extLst>
          </p:cNvPr>
          <p:cNvSpPr>
            <a:spLocks noGrp="1"/>
          </p:cNvSpPr>
          <p:nvPr>
            <p:ph type="dt" sz="half" idx="15"/>
          </p:nvPr>
        </p:nvSpPr>
        <p:spPr>
          <a:xfrm rot="5400000">
            <a:off x="10469880" y="4892040"/>
            <a:ext cx="2670048" cy="365760"/>
          </a:xfrm>
          <a:prstGeom prst="rect">
            <a:avLst/>
          </a:prstGeom>
        </p:spPr>
        <p:txBody>
          <a:bodyPr/>
          <a:lstStyle/>
          <a:p>
            <a:fld id="{3141F61D-9B6F-4991-8217-155448F8718E}" type="datetime4">
              <a:rPr lang="en-US" smtClean="0"/>
              <a:t>August 15, 2025</a:t>
            </a:fld>
            <a:endParaRPr lang="en-US" dirty="0"/>
          </a:p>
        </p:txBody>
      </p:sp>
    </p:spTree>
    <p:extLst>
      <p:ext uri="{BB962C8B-B14F-4D97-AF65-F5344CB8AC3E}">
        <p14:creationId xmlns:p14="http://schemas.microsoft.com/office/powerpoint/2010/main" val="2766434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4910328"/>
            <a:ext cx="3621024" cy="1386300"/>
          </a:xfrm>
          <a:prstGeom prst="rect">
            <a:avLst/>
          </a:prstGeom>
        </p:spPr>
        <p:txBody>
          <a:bodyPr vert="horz" lIns="91440" tIns="45720" rIns="91440" bIns="45720" rtlCol="0" anchor="t">
            <a:noAutofit/>
          </a:bodyPr>
          <a:lstStyle>
            <a:lvl1pPr>
              <a:defRPr lang="en-US" sz="2400" dirty="0"/>
            </a:lvl1pPr>
          </a:lstStyle>
          <a:p>
            <a:pPr lvl="0">
              <a:lnSpc>
                <a:spcPct val="120000"/>
              </a:lnSpc>
            </a:pPr>
            <a:r>
              <a:rPr lang="en-US"/>
              <a:t>Click to edit Master title style</a:t>
            </a:r>
            <a:endParaRPr lang="en-US" dirty="0"/>
          </a:p>
        </p:txBody>
      </p:sp>
      <p:sp>
        <p:nvSpPr>
          <p:cNvPr id="11" name="Picture Placeholder 10">
            <a:extLst>
              <a:ext uri="{FF2B5EF4-FFF2-40B4-BE49-F238E27FC236}">
                <a16:creationId xmlns:a16="http://schemas.microsoft.com/office/drawing/2014/main" id="{39DAB963-58B8-E061-879B-826ED90F4AD9}"/>
              </a:ext>
            </a:extLst>
          </p:cNvPr>
          <p:cNvSpPr>
            <a:spLocks noGrp="1"/>
          </p:cNvSpPr>
          <p:nvPr>
            <p:ph type="pic" sz="quarter" idx="19"/>
          </p:nvPr>
        </p:nvSpPr>
        <p:spPr>
          <a:xfrm>
            <a:off x="740664" y="0"/>
            <a:ext cx="10680192" cy="4562856"/>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956048" y="4910328"/>
            <a:ext cx="6473952" cy="1499616"/>
          </a:xfrm>
          <a:prstGeom prst="rect">
            <a:avLst/>
          </a:prstGeom>
        </p:spPr>
        <p:txBody>
          <a:bodyPr vert="horz" lIns="91440" tIns="45720" rIns="91440" bIns="45720" rtlCol="0">
            <a:noAutofit/>
          </a:bodyPr>
          <a:lstStyle>
            <a:lvl1pPr marL="0" indent="0">
              <a:buNone/>
              <a:defRPr lang="en-US" sz="1600" dirty="0"/>
            </a:lvl1pPr>
            <a:lvl2pPr marL="228600" indent="0">
              <a:buNone/>
              <a:defRPr lang="en-US" sz="1400" dirty="0"/>
            </a:lvl2pPr>
            <a:lvl3pPr marL="457200" indent="0">
              <a:buNone/>
              <a:defRPr lang="en-US" sz="1200" dirty="0"/>
            </a:lvl3pPr>
            <a:lvl4pPr marL="685800" indent="0">
              <a:buNone/>
              <a:defRPr lang="en-US" sz="1100" dirty="0"/>
            </a:lvl4pPr>
            <a:lvl5pPr marL="914400" indent="0">
              <a:buNone/>
              <a:defRPr lang="en-US" sz="1050"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4" name="Footer Placeholder 3">
            <a:extLst>
              <a:ext uri="{FF2B5EF4-FFF2-40B4-BE49-F238E27FC236}">
                <a16:creationId xmlns:a16="http://schemas.microsoft.com/office/drawing/2014/main" id="{3490BDC3-84FA-EB76-95E5-B0B30F2D695B}"/>
              </a:ext>
            </a:extLst>
          </p:cNvPr>
          <p:cNvSpPr>
            <a:spLocks noGrp="1"/>
          </p:cNvSpPr>
          <p:nvPr>
            <p:ph type="ftr" sz="quarter" idx="17"/>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E5928215-E177-7864-608E-E316FDF22E31}"/>
              </a:ext>
            </a:extLst>
          </p:cNvPr>
          <p:cNvSpPr>
            <a:spLocks noGrp="1"/>
          </p:cNvSpPr>
          <p:nvPr>
            <p:ph type="sldNum" sz="quarter" idx="18"/>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5A3E53CA-A1D0-15C5-B9BF-4F653C8DE88C}"/>
              </a:ext>
            </a:extLst>
          </p:cNvPr>
          <p:cNvSpPr>
            <a:spLocks noGrp="1"/>
          </p:cNvSpPr>
          <p:nvPr>
            <p:ph type="dt" sz="half" idx="16"/>
          </p:nvPr>
        </p:nvSpPr>
        <p:spPr>
          <a:xfrm rot="5400000">
            <a:off x="10469880" y="4892040"/>
            <a:ext cx="2670048" cy="365760"/>
          </a:xfrm>
          <a:prstGeom prst="rect">
            <a:avLst/>
          </a:prstGeom>
        </p:spPr>
        <p:txBody>
          <a:bodyPr/>
          <a:lstStyle/>
          <a:p>
            <a:fld id="{F9A12704-D1A4-47EE-A678-E3D89F2457B6}" type="datetime4">
              <a:rPr lang="en-US" smtClean="0"/>
              <a:t>August 15, 2025</a:t>
            </a:fld>
            <a:endParaRPr lang="en-US" dirty="0"/>
          </a:p>
        </p:txBody>
      </p:sp>
    </p:spTree>
    <p:extLst>
      <p:ext uri="{BB962C8B-B14F-4D97-AF65-F5344CB8AC3E}">
        <p14:creationId xmlns:p14="http://schemas.microsoft.com/office/powerpoint/2010/main" val="977051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Content Photo 12">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F04DE9B-00A7-2020-4385-0B94AAD6AC47}"/>
              </a:ext>
            </a:extLst>
          </p:cNvPr>
          <p:cNvSpPr>
            <a:spLocks noGrp="1"/>
          </p:cNvSpPr>
          <p:nvPr>
            <p:ph type="title"/>
          </p:nvPr>
        </p:nvSpPr>
        <p:spPr>
          <a:xfrm>
            <a:off x="612648" y="457200"/>
            <a:ext cx="10277856" cy="923544"/>
          </a:xfrm>
          <a:prstGeom prst="rect">
            <a:avLst/>
          </a:prstGeom>
        </p:spPr>
        <p:txBody>
          <a:bodyPr/>
          <a:lstStyle>
            <a:lvl1pPr>
              <a:lnSpc>
                <a:spcPct val="120000"/>
              </a:lnSpc>
              <a:defRPr/>
            </a:lvl1p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A7C02181-FA39-ABBD-5759-8846E0FE79F6}"/>
              </a:ext>
            </a:extLst>
          </p:cNvPr>
          <p:cNvSpPr>
            <a:spLocks noGrp="1"/>
          </p:cNvSpPr>
          <p:nvPr>
            <p:ph type="pic" sz="quarter" idx="18"/>
          </p:nvPr>
        </p:nvSpPr>
        <p:spPr>
          <a:xfrm>
            <a:off x="612648" y="1892808"/>
            <a:ext cx="3054096" cy="420624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187952" y="1755648"/>
            <a:ext cx="7159752"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p>
            <a:fld id="{70153AA3-4A38-4943-836A-2819A5E5EE8A}" type="datetime4">
              <a:rPr lang="en-US" smtClean="0"/>
              <a:t>August 15, 2025</a:t>
            </a:fld>
            <a:endParaRPr lang="en-US" dirty="0"/>
          </a:p>
        </p:txBody>
      </p:sp>
    </p:spTree>
    <p:extLst>
      <p:ext uri="{BB962C8B-B14F-4D97-AF65-F5344CB8AC3E}">
        <p14:creationId xmlns:p14="http://schemas.microsoft.com/office/powerpoint/2010/main" val="382122847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3995928"/>
            <a:ext cx="3456432" cy="1920240"/>
          </a:xfrm>
          <a:prstGeom prst="rect">
            <a:avLst/>
          </a:prstGeom>
        </p:spPr>
        <p:txBody>
          <a:bodyPr vert="horz" lIns="91440" tIns="45720" rIns="91440" bIns="45720" rtlCol="0" anchor="ctr">
            <a:noAutofit/>
          </a:bodyPr>
          <a:lstStyle>
            <a:lvl1pPr algn="ctr">
              <a:defRPr lang="en-US" sz="2600" dirty="0">
                <a:solidFill>
                  <a:schemeClr val="tx1"/>
                </a:solidFill>
              </a:defRPr>
            </a:lvl1pPr>
          </a:lstStyle>
          <a:p>
            <a:pPr lvl="0">
              <a:lnSpc>
                <a:spcPct val="120000"/>
              </a:lnSpc>
            </a:pPr>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960120" y="960120"/>
            <a:ext cx="2752344" cy="275234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758952"/>
            <a:ext cx="6382512"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CEA17BE6-69A3-4517-A7DD-30A057B4C187}" type="datetime4">
              <a:rPr lang="en-US" smtClean="0"/>
              <a:t>August 15, 2025</a:t>
            </a:fld>
            <a:endParaRPr lang="en-US" dirty="0"/>
          </a:p>
        </p:txBody>
      </p:sp>
    </p:spTree>
    <p:extLst>
      <p:ext uri="{BB962C8B-B14F-4D97-AF65-F5344CB8AC3E}">
        <p14:creationId xmlns:p14="http://schemas.microsoft.com/office/powerpoint/2010/main" val="370558287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819477"/>
            <a:ext cx="4617720" cy="1197864"/>
          </a:xfrm>
          <a:prstGeom prst="rect">
            <a:avLst/>
          </a:prstGeom>
        </p:spPr>
        <p:txBody>
          <a:bodyPr vert="horz" lIns="91440" tIns="45720" rIns="91440" bIns="45720" rtlCol="0" anchor="t">
            <a:noAutofit/>
          </a:bodyPr>
          <a:lstStyle>
            <a:lvl1pPr algn="l">
              <a:defRPr lang="en-US" sz="2800" dirty="0">
                <a:solidFill>
                  <a:schemeClr val="tx1"/>
                </a:solidFill>
              </a:defRPr>
            </a:lvl1pPr>
          </a:lstStyle>
          <a:p>
            <a:pPr lvl="0">
              <a:lnSpc>
                <a:spcPct val="120000"/>
              </a:lnSpc>
            </a:pPr>
            <a:r>
              <a:rPr lang="en-US"/>
              <a:t>Click to edit Master title style</a:t>
            </a:r>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950976" y="2148840"/>
            <a:ext cx="3877056" cy="3877056"/>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5843016" y="950976"/>
            <a:ext cx="5586984" cy="5330952"/>
          </a:xfrm>
          <a:prstGeom prst="rect">
            <a:avLst/>
          </a:prstGeom>
        </p:spPr>
        <p:txBody>
          <a:bodyPr vert="horz" lIns="91440" tIns="45720" rIns="91440" bIns="45720" rtlCol="0" anchor="ctr">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fld id="{D2AB56CD-0412-499D-B7C9-AB2AAC92AE15}" type="datetime4">
              <a:rPr lang="en-US" smtClean="0"/>
              <a:t>August 15, 2025</a:t>
            </a:fld>
            <a:endParaRPr lang="en-US" dirty="0"/>
          </a:p>
        </p:txBody>
      </p:sp>
    </p:spTree>
    <p:extLst>
      <p:ext uri="{BB962C8B-B14F-4D97-AF65-F5344CB8AC3E}">
        <p14:creationId xmlns:p14="http://schemas.microsoft.com/office/powerpoint/2010/main" val="16150291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4">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53313" y="1231637"/>
            <a:ext cx="6137453" cy="2698456"/>
          </a:xfrm>
          <a:prstGeom prst="rect">
            <a:avLst/>
          </a:prstGeom>
        </p:spPr>
        <p:txBody>
          <a:bodyPr anchor="t">
            <a:normAutofit/>
          </a:bodyPr>
          <a:lstStyle>
            <a:lvl1pPr algn="l">
              <a:lnSpc>
                <a:spcPct val="120000"/>
              </a:lnSpc>
              <a:defRPr sz="4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53315" y="5010911"/>
            <a:ext cx="6137452" cy="819302"/>
          </a:xfrm>
          <a:prstGeom prst="rect">
            <a:avLst/>
          </a:prstGeom>
        </p:spPr>
        <p:txBody>
          <a:bodyPr anchor="t">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10" name="Straight Connector 9">
            <a:extLst>
              <a:ext uri="{FF2B5EF4-FFF2-40B4-BE49-F238E27FC236}">
                <a16:creationId xmlns:a16="http://schemas.microsoft.com/office/drawing/2014/main" id="{C23037B3-8974-2599-9C16-662BA59487C4}"/>
              </a:ext>
              <a:ext uri="{C183D7F6-B498-43B3-948B-1728B52AA6E4}">
                <adec:decorative xmlns:adec="http://schemas.microsoft.com/office/drawing/2017/decorative" val="1"/>
              </a:ext>
            </a:extLst>
          </p:cNvPr>
          <p:cNvCxnSpPr>
            <a:cxnSpLocks/>
          </p:cNvCxnSpPr>
          <p:nvPr/>
        </p:nvCxnSpPr>
        <p:spPr>
          <a:xfrm>
            <a:off x="1459441" y="480458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dirty="0"/>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dirty="0"/>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13A0788F-C47A-4688-AAC9-8212EC625843}" type="datetime4">
              <a:rPr lang="en-US" smtClean="0"/>
              <a:t>August 15, 2025</a:t>
            </a:fld>
            <a:endParaRPr lang="en-US" dirty="0"/>
          </a:p>
        </p:txBody>
      </p:sp>
    </p:spTree>
    <p:extLst>
      <p:ext uri="{BB962C8B-B14F-4D97-AF65-F5344CB8AC3E}">
        <p14:creationId xmlns:p14="http://schemas.microsoft.com/office/powerpoint/2010/main" val="402765207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21792" y="832104"/>
            <a:ext cx="3026664" cy="1975104"/>
          </a:xfrm>
          <a:prstGeom prst="rect">
            <a:avLst/>
          </a:prstGeom>
        </p:spPr>
        <p:txBody>
          <a:bodyPr vert="horz" lIns="91440" tIns="45720" rIns="91440" bIns="45720" rtlCol="0" anchor="t">
            <a:noAutofit/>
          </a:bodyPr>
          <a:lstStyle>
            <a:lvl1pPr>
              <a:defRPr lang="en-US"/>
            </a:lvl1pPr>
          </a:lstStyle>
          <a:p>
            <a:pPr lvl="0">
              <a:lnSpc>
                <a:spcPct val="120000"/>
              </a:lnSpc>
            </a:pPr>
            <a:r>
              <a:rPr lang="en-US"/>
              <a:t>Click to edit Master title style</a:t>
            </a:r>
            <a:endParaRPr lang="en-US" dirty="0"/>
          </a:p>
        </p:txBody>
      </p:sp>
      <p:sp>
        <p:nvSpPr>
          <p:cNvPr id="4" name="Picture Placeholder 3">
            <a:extLst>
              <a:ext uri="{FF2B5EF4-FFF2-40B4-BE49-F238E27FC236}">
                <a16:creationId xmlns:a16="http://schemas.microsoft.com/office/drawing/2014/main" id="{B62DDFA9-B759-66BE-7432-9BA3B78BA115}"/>
              </a:ext>
            </a:extLst>
          </p:cNvPr>
          <p:cNvSpPr>
            <a:spLocks noGrp="1"/>
          </p:cNvSpPr>
          <p:nvPr>
            <p:ph type="pic" sz="quarter" idx="15"/>
          </p:nvPr>
        </p:nvSpPr>
        <p:spPr>
          <a:xfrm>
            <a:off x="749808" y="3127248"/>
            <a:ext cx="2752344" cy="29718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187952" y="832104"/>
            <a:ext cx="7159752" cy="5266944"/>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0" name="Footer Placeholder 9">
            <a:extLst>
              <a:ext uri="{FF2B5EF4-FFF2-40B4-BE49-F238E27FC236}">
                <a16:creationId xmlns:a16="http://schemas.microsoft.com/office/drawing/2014/main" id="{1132C641-BBC6-FDF1-6E07-A4ECB6F4E075}"/>
              </a:ext>
            </a:extLst>
          </p:cNvPr>
          <p:cNvSpPr>
            <a:spLocks noGrp="1"/>
          </p:cNvSpPr>
          <p:nvPr>
            <p:ph type="ftr" sz="quarter" idx="17"/>
          </p:nvPr>
        </p:nvSpPr>
        <p:spPr/>
        <p:txBody>
          <a:bodyPr/>
          <a:lstStyle/>
          <a:p>
            <a:pPr algn="r"/>
            <a:r>
              <a:rPr lang="en-US" dirty="0"/>
              <a:t>Sample Footer Text</a:t>
            </a:r>
          </a:p>
        </p:txBody>
      </p:sp>
      <p:sp>
        <p:nvSpPr>
          <p:cNvPr id="11" name="Slide Number Placeholder 10">
            <a:extLst>
              <a:ext uri="{FF2B5EF4-FFF2-40B4-BE49-F238E27FC236}">
                <a16:creationId xmlns:a16="http://schemas.microsoft.com/office/drawing/2014/main" id="{A269CA60-CDC8-6DFB-019E-C9EAC0FF936A}"/>
              </a:ext>
            </a:extLst>
          </p:cNvPr>
          <p:cNvSpPr>
            <a:spLocks noGrp="1"/>
          </p:cNvSpPr>
          <p:nvPr>
            <p:ph type="sldNum" sz="quarter" idx="18"/>
          </p:nvPr>
        </p:nvSpPr>
        <p:spPr/>
        <p:txBody>
          <a:bodyPr/>
          <a:lstStyle/>
          <a:p>
            <a:pPr algn="ctr"/>
            <a:fld id="{8D252C1B-CBF0-4A4D-8F57-7FB989103249}" type="slidenum">
              <a:rPr lang="en-US" smtClean="0"/>
              <a:pPr algn="ctr"/>
              <a:t>‹#›</a:t>
            </a:fld>
            <a:endParaRPr lang="en-US" dirty="0"/>
          </a:p>
        </p:txBody>
      </p:sp>
      <p:sp>
        <p:nvSpPr>
          <p:cNvPr id="9" name="Date Placeholder 8">
            <a:extLst>
              <a:ext uri="{FF2B5EF4-FFF2-40B4-BE49-F238E27FC236}">
                <a16:creationId xmlns:a16="http://schemas.microsoft.com/office/drawing/2014/main" id="{EA71B670-6276-528F-4109-EE99F8B6D502}"/>
              </a:ext>
            </a:extLst>
          </p:cNvPr>
          <p:cNvSpPr>
            <a:spLocks noGrp="1"/>
          </p:cNvSpPr>
          <p:nvPr>
            <p:ph type="dt" sz="half" idx="16"/>
          </p:nvPr>
        </p:nvSpPr>
        <p:spPr/>
        <p:txBody>
          <a:bodyPr/>
          <a:lstStyle/>
          <a:p>
            <a:fld id="{51A9647B-C464-4C42-94AF-33C5B2DD47F7}" type="datetime4">
              <a:rPr lang="en-US" smtClean="0"/>
              <a:t>August 15, 2025</a:t>
            </a:fld>
            <a:endParaRPr lang="en-US" dirty="0"/>
          </a:p>
        </p:txBody>
      </p:sp>
    </p:spTree>
    <p:extLst>
      <p:ext uri="{BB962C8B-B14F-4D97-AF65-F5344CB8AC3E}">
        <p14:creationId xmlns:p14="http://schemas.microsoft.com/office/powerpoint/2010/main" val="123274501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Big Number">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24484" y="552299"/>
            <a:ext cx="10543032" cy="4114800"/>
          </a:xfrm>
          <a:prstGeom prst="rect">
            <a:avLst/>
          </a:prstGeom>
        </p:spPr>
        <p:txBody>
          <a:bodyPr>
            <a:normAutofit/>
          </a:bodyPr>
          <a:lstStyle>
            <a:lvl1pPr algn="ctr">
              <a:lnSpc>
                <a:spcPct val="120000"/>
              </a:lnSpc>
              <a:defRPr sz="23200">
                <a:solidFill>
                  <a:schemeClr val="bg1"/>
                </a:solidFill>
              </a:defRPr>
            </a:lvl1pPr>
          </a:lstStyle>
          <a:p>
            <a:r>
              <a:rPr lang="en-US" dirty="0"/>
              <a: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2333244" y="4824374"/>
            <a:ext cx="7525512" cy="1545336"/>
          </a:xfrm>
          <a:prstGeom prst="rect">
            <a:avLst/>
          </a:prstGeom>
        </p:spPr>
        <p:txBody>
          <a:bodyPr>
            <a:noAutofit/>
          </a:bodyPr>
          <a:lstStyle>
            <a:lvl1pPr marL="0" indent="0" algn="ctr">
              <a:lnSpc>
                <a:spcPct val="130000"/>
              </a:lnSpc>
              <a:buNone/>
              <a:defRPr sz="2800">
                <a:solidFill>
                  <a:schemeClr val="bg1"/>
                </a:solidFill>
              </a:defRPr>
            </a:lvl1pPr>
            <a:lvl2pPr marL="228600" indent="0" algn="ctr">
              <a:lnSpc>
                <a:spcPct val="130000"/>
              </a:lnSpc>
              <a:buNone/>
              <a:defRPr sz="2400">
                <a:solidFill>
                  <a:schemeClr val="bg1"/>
                </a:solidFill>
              </a:defRPr>
            </a:lvl2pPr>
            <a:lvl3pPr marL="457200" indent="0" algn="ctr">
              <a:lnSpc>
                <a:spcPct val="130000"/>
              </a:lnSpc>
              <a:buNone/>
              <a:defRPr sz="2000">
                <a:solidFill>
                  <a:schemeClr val="bg1"/>
                </a:solidFill>
              </a:defRPr>
            </a:lvl3pPr>
            <a:lvl4pPr marL="685800" indent="0" algn="ctr">
              <a:lnSpc>
                <a:spcPct val="130000"/>
              </a:lnSpc>
              <a:buNone/>
              <a:defRPr sz="1800">
                <a:solidFill>
                  <a:schemeClr val="bg1"/>
                </a:solidFill>
              </a:defRPr>
            </a:lvl4pPr>
            <a:lvl5pPr marL="914400" indent="0" algn="ctr">
              <a:lnSpc>
                <a:spcPct val="130000"/>
              </a:lnSpc>
              <a:buNone/>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2B3A61EC-7FBA-4A9E-9442-8C179449C2C5}"/>
              </a:ext>
            </a:extLst>
          </p:cNvPr>
          <p:cNvSpPr>
            <a:spLocks noGrp="1"/>
          </p:cNvSpPr>
          <p:nvPr>
            <p:ph type="ftr" sz="quarter" idx="15"/>
          </p:nvPr>
        </p:nvSpPr>
        <p:spPr/>
        <p:txBody>
          <a:bodyPr/>
          <a:lstStyle>
            <a:lvl1pPr>
              <a:defRPr>
                <a:solidFill>
                  <a:schemeClr val="bg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977FCA03-0EA5-26E8-F7C9-22AD8F298A4D}"/>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dirty="0"/>
          </a:p>
        </p:txBody>
      </p:sp>
      <p:sp>
        <p:nvSpPr>
          <p:cNvPr id="3" name="Date Placeholder 2">
            <a:extLst>
              <a:ext uri="{FF2B5EF4-FFF2-40B4-BE49-F238E27FC236}">
                <a16:creationId xmlns:a16="http://schemas.microsoft.com/office/drawing/2014/main" id="{0AB237A3-2F09-B8A5-B137-C37686B24A0F}"/>
              </a:ext>
            </a:extLst>
          </p:cNvPr>
          <p:cNvSpPr>
            <a:spLocks noGrp="1"/>
          </p:cNvSpPr>
          <p:nvPr>
            <p:ph type="dt" sz="half" idx="14"/>
          </p:nvPr>
        </p:nvSpPr>
        <p:spPr/>
        <p:txBody>
          <a:bodyPr/>
          <a:lstStyle>
            <a:lvl1pPr>
              <a:defRPr>
                <a:solidFill>
                  <a:schemeClr val="bg1"/>
                </a:solidFill>
              </a:defRPr>
            </a:lvl1pPr>
          </a:lstStyle>
          <a:p>
            <a:fld id="{121A9E56-5432-4BBA-932A-7E3894D85703}" type="datetime4">
              <a:rPr lang="en-US" smtClean="0"/>
              <a:pPr/>
              <a:t>August 15, 2025</a:t>
            </a:fld>
            <a:endParaRPr lang="en-US" dirty="0"/>
          </a:p>
        </p:txBody>
      </p:sp>
    </p:spTree>
    <p:extLst>
      <p:ext uri="{BB962C8B-B14F-4D97-AF65-F5344CB8AC3E}">
        <p14:creationId xmlns:p14="http://schemas.microsoft.com/office/powerpoint/2010/main" val="597842698"/>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ig Number 2">
    <p:bg>
      <p:bgPr>
        <a:solidFill>
          <a:schemeClr val="tx1"/>
        </a:solidFill>
        <a:effectLst/>
      </p:bgPr>
    </p:bg>
    <p:spTree>
      <p:nvGrpSpPr>
        <p:cNvPr id="1" name=""/>
        <p:cNvGrpSpPr/>
        <p:nvPr/>
      </p:nvGrpSpPr>
      <p:grpSpPr>
        <a:xfrm>
          <a:off x="0" y="0"/>
          <a:ext cx="0" cy="0"/>
          <a:chOff x="0" y="0"/>
          <a:chExt cx="0" cy="0"/>
        </a:xfrm>
      </p:grpSpPr>
      <p:sp>
        <p:nvSpPr>
          <p:cNvPr id="6" name="Oval 5">
            <a:extLst>
              <a:ext uri="{FF2B5EF4-FFF2-40B4-BE49-F238E27FC236}">
                <a16:creationId xmlns:a16="http://schemas.microsoft.com/office/drawing/2014/main" id="{7B0096CA-75D7-CA25-573B-355156CF4123}"/>
              </a:ext>
              <a:ext uri="{C183D7F6-B498-43B3-948B-1728B52AA6E4}">
                <adec:decorative xmlns:adec="http://schemas.microsoft.com/office/drawing/2017/decorative" val="1"/>
              </a:ext>
            </a:extLst>
          </p:cNvPr>
          <p:cNvSpPr/>
          <p:nvPr/>
        </p:nvSpPr>
        <p:spPr>
          <a:xfrm>
            <a:off x="829587" y="753291"/>
            <a:ext cx="5356272" cy="535627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1005840" y="1399032"/>
            <a:ext cx="5029200" cy="3886200"/>
          </a:xfrm>
          <a:prstGeom prst="rect">
            <a:avLst/>
          </a:prstGeom>
        </p:spPr>
        <p:txBody>
          <a:bodyPr anchor="ctr">
            <a:normAutofit/>
          </a:bodyPr>
          <a:lstStyle>
            <a:lvl1pPr algn="ctr">
              <a:lnSpc>
                <a:spcPct val="120000"/>
              </a:lnSpc>
              <a:defRPr sz="16500">
                <a:solidFill>
                  <a:schemeClr val="tx1"/>
                </a:solidFill>
              </a:defRPr>
            </a:lvl1pPr>
          </a:lstStyle>
          <a:p>
            <a:r>
              <a:rPr lang="en-US" dirty="0"/>
              <a: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7132321" y="1481328"/>
            <a:ext cx="3977640" cy="3886200"/>
          </a:xfrm>
          <a:prstGeom prst="rect">
            <a:avLst/>
          </a:prstGeom>
        </p:spPr>
        <p:txBody>
          <a:bodyPr anchor="ctr">
            <a:normAutofit/>
          </a:bodyPr>
          <a:lstStyle>
            <a:lvl1pPr marL="0" indent="0" algn="ctr">
              <a:lnSpc>
                <a:spcPct val="120000"/>
              </a:lnSpc>
              <a:buNone/>
              <a:defRPr sz="2800">
                <a:solidFill>
                  <a:schemeClr val="bg1"/>
                </a:solidFill>
              </a:defRPr>
            </a:lvl1pPr>
            <a:lvl2pPr marL="228600" indent="0" algn="ctr">
              <a:lnSpc>
                <a:spcPct val="120000"/>
              </a:lnSpc>
              <a:buNone/>
              <a:defRPr sz="2400">
                <a:solidFill>
                  <a:schemeClr val="bg1"/>
                </a:solidFill>
              </a:defRPr>
            </a:lvl2pPr>
            <a:lvl3pPr marL="457200" indent="0" algn="ctr">
              <a:lnSpc>
                <a:spcPct val="120000"/>
              </a:lnSpc>
              <a:buNone/>
              <a:defRPr sz="2000">
                <a:solidFill>
                  <a:schemeClr val="bg1"/>
                </a:solidFill>
              </a:defRPr>
            </a:lvl3pPr>
            <a:lvl4pPr marL="685800" indent="0" algn="ctr">
              <a:lnSpc>
                <a:spcPct val="120000"/>
              </a:lnSpc>
              <a:buNone/>
              <a:defRPr sz="1800">
                <a:solidFill>
                  <a:schemeClr val="bg1"/>
                </a:solidFill>
              </a:defRPr>
            </a:lvl4pPr>
            <a:lvl5pPr marL="914400" indent="0" algn="ctr">
              <a:lnSpc>
                <a:spcPct val="120000"/>
              </a:lnSpc>
              <a:buNone/>
              <a:defRPr sz="1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A2D2E6B6-CCB6-19E2-A69D-C764AA1EC372}"/>
              </a:ext>
            </a:extLst>
          </p:cNvPr>
          <p:cNvSpPr>
            <a:spLocks noGrp="1"/>
          </p:cNvSpPr>
          <p:nvPr>
            <p:ph type="ftr" sz="quarter" idx="15"/>
          </p:nvPr>
        </p:nvSpPr>
        <p:spPr/>
        <p:txBody>
          <a:bodyPr/>
          <a:lstStyle>
            <a:lvl1pPr>
              <a:defRPr>
                <a:solidFill>
                  <a:schemeClr val="bg1"/>
                </a:solidFill>
              </a:defRPr>
            </a:lvl1pPr>
          </a:lstStyle>
          <a:p>
            <a:r>
              <a:rPr lang="en-US" dirty="0"/>
              <a:t>Sample Footer Text</a:t>
            </a:r>
          </a:p>
        </p:txBody>
      </p:sp>
      <p:sp>
        <p:nvSpPr>
          <p:cNvPr id="10" name="Slide Number Placeholder 9">
            <a:extLst>
              <a:ext uri="{FF2B5EF4-FFF2-40B4-BE49-F238E27FC236}">
                <a16:creationId xmlns:a16="http://schemas.microsoft.com/office/drawing/2014/main" id="{B2A74F3A-BE47-0CC8-D1E7-D40F9DDE6693}"/>
              </a:ext>
            </a:extLst>
          </p:cNvPr>
          <p:cNvSpPr>
            <a:spLocks noGrp="1"/>
          </p:cNvSpPr>
          <p:nvPr>
            <p:ph type="sldNum" sz="quarter" idx="16"/>
          </p:nvPr>
        </p:nvSpPr>
        <p:spPr/>
        <p:txBody>
          <a:bodyPr/>
          <a:lstStyle>
            <a:lvl1pPr>
              <a:defRPr>
                <a:solidFill>
                  <a:schemeClr val="bg1"/>
                </a:solidFill>
              </a:defRPr>
            </a:lvl1pPr>
          </a:lstStyle>
          <a:p>
            <a:fld id="{8D252C1B-CBF0-4A4D-8F57-7FB989103249}" type="slidenum">
              <a:rPr lang="en-US" smtClean="0"/>
              <a:pPr/>
              <a:t>‹#›</a:t>
            </a:fld>
            <a:endParaRPr lang="en-US" dirty="0"/>
          </a:p>
        </p:txBody>
      </p:sp>
      <p:sp>
        <p:nvSpPr>
          <p:cNvPr id="8" name="Date Placeholder 7">
            <a:extLst>
              <a:ext uri="{FF2B5EF4-FFF2-40B4-BE49-F238E27FC236}">
                <a16:creationId xmlns:a16="http://schemas.microsoft.com/office/drawing/2014/main" id="{80ED7D16-DAA8-49C0-BE4C-4EC3B6D1CAC1}"/>
              </a:ext>
            </a:extLst>
          </p:cNvPr>
          <p:cNvSpPr>
            <a:spLocks noGrp="1"/>
          </p:cNvSpPr>
          <p:nvPr>
            <p:ph type="dt" sz="half" idx="14"/>
          </p:nvPr>
        </p:nvSpPr>
        <p:spPr/>
        <p:txBody>
          <a:bodyPr/>
          <a:lstStyle>
            <a:lvl1pPr>
              <a:defRPr>
                <a:solidFill>
                  <a:schemeClr val="bg1"/>
                </a:solidFill>
              </a:defRPr>
            </a:lvl1pPr>
          </a:lstStyle>
          <a:p>
            <a:fld id="{1F83F280-2EB0-4207-82F1-32148C5EE73C}" type="datetime4">
              <a:rPr lang="en-US" smtClean="0"/>
              <a:pPr/>
              <a:t>August 15, 2025</a:t>
            </a:fld>
            <a:endParaRPr lang="en-US" dirty="0"/>
          </a:p>
        </p:txBody>
      </p:sp>
    </p:spTree>
    <p:extLst>
      <p:ext uri="{BB962C8B-B14F-4D97-AF65-F5344CB8AC3E}">
        <p14:creationId xmlns:p14="http://schemas.microsoft.com/office/powerpoint/2010/main" val="9571453"/>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Big Number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619959" y="603504"/>
            <a:ext cx="10718602" cy="4206240"/>
          </a:xfrm>
          <a:prstGeom prst="rect">
            <a:avLst/>
          </a:prstGeom>
        </p:spPr>
        <p:txBody>
          <a:bodyPr anchor="ctr">
            <a:noAutofit/>
          </a:bodyPr>
          <a:lstStyle>
            <a:lvl1pPr algn="l">
              <a:lnSpc>
                <a:spcPct val="120000"/>
              </a:lnSpc>
              <a:defRPr sz="39000">
                <a:solidFill>
                  <a:schemeClr val="tx1"/>
                </a:solidFill>
              </a:defRPr>
            </a:lvl1pPr>
          </a:lstStyle>
          <a:p>
            <a:r>
              <a:rPr lang="en-US" dirty="0"/>
              <a: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619957" y="5155385"/>
            <a:ext cx="6931152" cy="1353312"/>
          </a:xfrm>
          <a:prstGeom prst="rect">
            <a:avLst/>
          </a:prstGeom>
        </p:spPr>
        <p:txBody>
          <a:bodyPr anchor="ctr">
            <a:normAutofit/>
          </a:bodyPr>
          <a:lstStyle>
            <a:lvl1pPr marL="0" indent="0" algn="l">
              <a:lnSpc>
                <a:spcPct val="120000"/>
              </a:lnSpc>
              <a:buNone/>
              <a:defRPr sz="2800">
                <a:solidFill>
                  <a:schemeClr val="tx1"/>
                </a:solidFill>
              </a:defRPr>
            </a:lvl1pPr>
            <a:lvl2pPr marL="228600" indent="0" algn="l">
              <a:lnSpc>
                <a:spcPct val="120000"/>
              </a:lnSpc>
              <a:buNone/>
              <a:defRPr sz="2400">
                <a:solidFill>
                  <a:schemeClr val="tx1"/>
                </a:solidFill>
              </a:defRPr>
            </a:lvl2pPr>
            <a:lvl3pPr marL="457200" indent="0" algn="l">
              <a:lnSpc>
                <a:spcPct val="120000"/>
              </a:lnSpc>
              <a:buNone/>
              <a:defRPr sz="2000">
                <a:solidFill>
                  <a:schemeClr val="tx1"/>
                </a:solidFill>
              </a:defRPr>
            </a:lvl3pPr>
            <a:lvl4pPr marL="685800" indent="0" algn="l">
              <a:lnSpc>
                <a:spcPct val="120000"/>
              </a:lnSpc>
              <a:buNone/>
              <a:defRPr sz="1800">
                <a:solidFill>
                  <a:schemeClr val="tx1"/>
                </a:solidFill>
              </a:defRPr>
            </a:lvl4pPr>
            <a:lvl5pPr marL="914400" indent="0" algn="l">
              <a:lnSpc>
                <a:spcPct val="120000"/>
              </a:lnSpc>
              <a:buNone/>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0ED1247-19CB-941A-555D-BFD7877EEDF2}"/>
              </a:ext>
            </a:extLst>
          </p:cNvPr>
          <p:cNvSpPr>
            <a:spLocks noGrp="1"/>
          </p:cNvSpPr>
          <p:nvPr>
            <p:ph type="ftr" sz="quarter" idx="15"/>
          </p:nvPr>
        </p:nvSpPr>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C26675B0-35FF-8058-9035-92E75857825C}"/>
              </a:ext>
            </a:extLst>
          </p:cNvPr>
          <p:cNvSpPr>
            <a:spLocks noGrp="1"/>
          </p:cNvSpPr>
          <p:nvPr>
            <p:ph type="sldNum" sz="quarter" idx="16"/>
          </p:nvPr>
        </p:nvSpPr>
        <p:spPr/>
        <p:txBody>
          <a:bodyPr/>
          <a:lstStyle/>
          <a:p>
            <a:pPr algn="ctr"/>
            <a:fld id="{8D252C1B-CBF0-4A4D-8F57-7FB989103249}" type="slidenum">
              <a:rPr lang="en-US" smtClean="0"/>
              <a:pPr algn="ctr"/>
              <a:t>‹#›</a:t>
            </a:fld>
            <a:endParaRPr lang="en-US" dirty="0"/>
          </a:p>
        </p:txBody>
      </p:sp>
      <p:sp>
        <p:nvSpPr>
          <p:cNvPr id="6" name="Date Placeholder 5">
            <a:extLst>
              <a:ext uri="{FF2B5EF4-FFF2-40B4-BE49-F238E27FC236}">
                <a16:creationId xmlns:a16="http://schemas.microsoft.com/office/drawing/2014/main" id="{63D79712-39C8-4014-C5C0-7E12BC6E3BB3}"/>
              </a:ext>
            </a:extLst>
          </p:cNvPr>
          <p:cNvSpPr>
            <a:spLocks noGrp="1"/>
          </p:cNvSpPr>
          <p:nvPr>
            <p:ph type="dt" sz="half" idx="14"/>
          </p:nvPr>
        </p:nvSpPr>
        <p:spPr/>
        <p:txBody>
          <a:bodyPr/>
          <a:lstStyle/>
          <a:p>
            <a:fld id="{56418C53-827A-443E-BB57-B185D3D183F7}" type="datetime4">
              <a:rPr lang="en-US" smtClean="0"/>
              <a:t>August 15, 2025</a:t>
            </a:fld>
            <a:endParaRPr lang="en-US" dirty="0"/>
          </a:p>
        </p:txBody>
      </p:sp>
    </p:spTree>
    <p:extLst>
      <p:ext uri="{BB962C8B-B14F-4D97-AF65-F5344CB8AC3E}">
        <p14:creationId xmlns:p14="http://schemas.microsoft.com/office/powerpoint/2010/main" val="1999789121"/>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823960" cy="5605272"/>
          </a:xfrm>
          <a:prstGeom prst="rect">
            <a:avLst/>
          </a:prstGeom>
        </p:spPr>
        <p:txBody>
          <a:bodyPr anchor="ctr">
            <a:noAutofit/>
          </a:bodyPr>
          <a:lstStyle>
            <a:lvl1pPr marL="0" indent="0">
              <a:lnSpc>
                <a:spcPct val="100000"/>
              </a:lnSpc>
              <a:buNone/>
              <a:defRPr sz="6600" b="1">
                <a:latin typeface="+mj-lt"/>
              </a:defRPr>
            </a:lvl1pPr>
            <a:lvl2pPr marL="228600" indent="0">
              <a:lnSpc>
                <a:spcPct val="100000"/>
              </a:lnSpc>
              <a:buNone/>
              <a:defRPr sz="6000" b="1">
                <a:latin typeface="+mj-lt"/>
              </a:defRPr>
            </a:lvl2pPr>
            <a:lvl3pPr marL="457200" indent="0">
              <a:lnSpc>
                <a:spcPct val="100000"/>
              </a:lnSpc>
              <a:buNone/>
              <a:defRPr sz="5400" b="1">
                <a:latin typeface="+mj-lt"/>
              </a:defRPr>
            </a:lvl3pPr>
            <a:lvl4pPr marL="685800" indent="0">
              <a:lnSpc>
                <a:spcPct val="100000"/>
              </a:lnSpc>
              <a:buNone/>
              <a:defRPr sz="4800" b="1">
                <a:latin typeface="+mj-lt"/>
              </a:defRPr>
            </a:lvl4pPr>
            <a:lvl5pPr marL="914400" indent="0">
              <a:lnSpc>
                <a:spcPct val="100000"/>
              </a:lnSpc>
              <a:buNone/>
              <a:defRPr sz="4400" b="1">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238DD6E-BA45-325F-FC98-6AB079993A27}"/>
              </a:ext>
            </a:extLst>
          </p:cNvPr>
          <p:cNvSpPr>
            <a:spLocks noGrp="1"/>
          </p:cNvSpPr>
          <p:nvPr>
            <p:ph type="ftr" sz="quarter" idx="15"/>
          </p:nvPr>
        </p:nvSpPr>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84561359-17E3-A6CE-455E-CE886396C407}"/>
              </a:ext>
            </a:extLst>
          </p:cNvPr>
          <p:cNvSpPr>
            <a:spLocks noGrp="1"/>
          </p:cNvSpPr>
          <p:nvPr>
            <p:ph type="sldNum" sz="quarter" idx="16"/>
          </p:nvPr>
        </p:nvSpPr>
        <p:spPr/>
        <p:txBody>
          <a:bodyPr/>
          <a:lstStyle/>
          <a:p>
            <a:pPr algn="ctr"/>
            <a:fld id="{8D252C1B-CBF0-4A4D-8F57-7FB989103249}" type="slidenum">
              <a:rPr lang="en-US" smtClean="0"/>
              <a:pPr algn="ctr"/>
              <a:t>‹#›</a:t>
            </a:fld>
            <a:endParaRPr lang="en-US" dirty="0"/>
          </a:p>
        </p:txBody>
      </p:sp>
      <p:sp>
        <p:nvSpPr>
          <p:cNvPr id="6" name="Date Placeholder 5">
            <a:extLst>
              <a:ext uri="{FF2B5EF4-FFF2-40B4-BE49-F238E27FC236}">
                <a16:creationId xmlns:a16="http://schemas.microsoft.com/office/drawing/2014/main" id="{3B755257-CD66-9127-946E-3A75867E9B50}"/>
              </a:ext>
            </a:extLst>
          </p:cNvPr>
          <p:cNvSpPr>
            <a:spLocks noGrp="1"/>
          </p:cNvSpPr>
          <p:nvPr>
            <p:ph type="dt" sz="half" idx="14"/>
          </p:nvPr>
        </p:nvSpPr>
        <p:spPr/>
        <p:txBody>
          <a:bodyPr/>
          <a:lstStyle/>
          <a:p>
            <a:fld id="{77DEC2F4-E8D2-4DB7-837F-84F095865B45}" type="datetime4">
              <a:rPr lang="en-US" smtClean="0"/>
              <a:t>August 15, 2025</a:t>
            </a:fld>
            <a:endParaRPr lang="en-US" dirty="0"/>
          </a:p>
        </p:txBody>
      </p:sp>
    </p:spTree>
    <p:extLst>
      <p:ext uri="{BB962C8B-B14F-4D97-AF65-F5344CB8AC3E}">
        <p14:creationId xmlns:p14="http://schemas.microsoft.com/office/powerpoint/2010/main" val="21742257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52DDDF4-404D-D47E-DF36-45AD969EF656}"/>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345996" y="1243585"/>
            <a:ext cx="9363456" cy="4352544"/>
          </a:xfrm>
          <a:prstGeom prst="rect">
            <a:avLst/>
          </a:prstGeom>
        </p:spPr>
        <p:txBody>
          <a:bodyPr anchor="b">
            <a:noAutofit/>
          </a:bodyPr>
          <a:lstStyle>
            <a:lvl1pPr marL="0" indent="0">
              <a:lnSpc>
                <a:spcPct val="100000"/>
              </a:lnSpc>
              <a:buNone/>
              <a:defRPr sz="5400" b="1">
                <a:solidFill>
                  <a:schemeClr val="bg1"/>
                </a:solidFill>
                <a:latin typeface="+mj-lt"/>
              </a:defRPr>
            </a:lvl1pPr>
            <a:lvl2pPr marL="228600" indent="0">
              <a:lnSpc>
                <a:spcPct val="100000"/>
              </a:lnSpc>
              <a:buNone/>
              <a:defRPr sz="4800" b="1">
                <a:solidFill>
                  <a:schemeClr val="bg1"/>
                </a:solidFill>
                <a:latin typeface="+mj-lt"/>
              </a:defRPr>
            </a:lvl2pPr>
            <a:lvl3pPr marL="457200" indent="0">
              <a:lnSpc>
                <a:spcPct val="100000"/>
              </a:lnSpc>
              <a:buNone/>
              <a:defRPr sz="4400" b="1">
                <a:solidFill>
                  <a:schemeClr val="bg1"/>
                </a:solidFill>
                <a:latin typeface="+mj-lt"/>
              </a:defRPr>
            </a:lvl3pPr>
            <a:lvl4pPr marL="685800" indent="0">
              <a:lnSpc>
                <a:spcPct val="100000"/>
              </a:lnSpc>
              <a:buNone/>
              <a:defRPr sz="4000" b="1">
                <a:solidFill>
                  <a:schemeClr val="bg1"/>
                </a:solidFill>
                <a:latin typeface="+mj-lt"/>
              </a:defRPr>
            </a:lvl4pPr>
            <a:lvl5pPr marL="914400" indent="0">
              <a:lnSpc>
                <a:spcPct val="100000"/>
              </a:lnSpc>
              <a:buNone/>
              <a:defRPr sz="3600" b="1">
                <a:solidFill>
                  <a:schemeClr val="bg1"/>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7BF4B512-F99C-D9B7-72D2-817D72EBA2DB}"/>
              </a:ext>
            </a:extLst>
          </p:cNvPr>
          <p:cNvSpPr>
            <a:spLocks noGrp="1"/>
          </p:cNvSpPr>
          <p:nvPr>
            <p:ph type="ftr" sz="quarter" idx="15"/>
          </p:nvPr>
        </p:nvSpPr>
        <p:spPr/>
        <p:txBody>
          <a:bodyPr/>
          <a:lstStyle/>
          <a:p>
            <a:pPr algn="r"/>
            <a:r>
              <a:rPr lang="en-US" dirty="0"/>
              <a:t>Sample Footer Text</a:t>
            </a:r>
          </a:p>
        </p:txBody>
      </p:sp>
      <p:sp>
        <p:nvSpPr>
          <p:cNvPr id="10" name="Slide Number Placeholder 9">
            <a:extLst>
              <a:ext uri="{FF2B5EF4-FFF2-40B4-BE49-F238E27FC236}">
                <a16:creationId xmlns:a16="http://schemas.microsoft.com/office/drawing/2014/main" id="{63845CAD-AC7C-64D8-6E51-EE79214F6F82}"/>
              </a:ext>
            </a:extLst>
          </p:cNvPr>
          <p:cNvSpPr>
            <a:spLocks noGrp="1"/>
          </p:cNvSpPr>
          <p:nvPr>
            <p:ph type="sldNum" sz="quarter" idx="16"/>
          </p:nvPr>
        </p:nvSpPr>
        <p:spPr/>
        <p:txBody>
          <a:bodyPr/>
          <a:lstStyle/>
          <a:p>
            <a:pPr algn="ctr"/>
            <a:fld id="{8D252C1B-CBF0-4A4D-8F57-7FB989103249}" type="slidenum">
              <a:rPr lang="en-US" smtClean="0"/>
              <a:pPr algn="ctr"/>
              <a:t>‹#›</a:t>
            </a:fld>
            <a:endParaRPr lang="en-US" dirty="0"/>
          </a:p>
        </p:txBody>
      </p:sp>
      <p:sp>
        <p:nvSpPr>
          <p:cNvPr id="8" name="Date Placeholder 7">
            <a:extLst>
              <a:ext uri="{FF2B5EF4-FFF2-40B4-BE49-F238E27FC236}">
                <a16:creationId xmlns:a16="http://schemas.microsoft.com/office/drawing/2014/main" id="{C50EBA60-CA19-124A-5E9C-A6B0920F6C60}"/>
              </a:ext>
            </a:extLst>
          </p:cNvPr>
          <p:cNvSpPr>
            <a:spLocks noGrp="1"/>
          </p:cNvSpPr>
          <p:nvPr>
            <p:ph type="dt" sz="half" idx="14"/>
          </p:nvPr>
        </p:nvSpPr>
        <p:spPr/>
        <p:txBody>
          <a:bodyPr/>
          <a:lstStyle/>
          <a:p>
            <a:fld id="{891F6430-FBBC-4753-9696-7B6AFCBE2C44}" type="datetime4">
              <a:rPr lang="en-US" smtClean="0"/>
              <a:t>August 15, 2025</a:t>
            </a:fld>
            <a:endParaRPr lang="en-US" dirty="0"/>
          </a:p>
        </p:txBody>
      </p:sp>
    </p:spTree>
    <p:extLst>
      <p:ext uri="{BB962C8B-B14F-4D97-AF65-F5344CB8AC3E}">
        <p14:creationId xmlns:p14="http://schemas.microsoft.com/office/powerpoint/2010/main" val="54705388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37E67D-6FAD-0A99-C787-882ED71E23B1}"/>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a:prstGeom prst="rect">
            <a:avLst/>
          </a:prstGeom>
        </p:spPr>
        <p:txBody>
          <a:body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678305" y="1725930"/>
            <a:ext cx="8835390" cy="3406140"/>
          </a:xfrm>
          <a:prstGeom prst="rect">
            <a:avLst/>
          </a:prstGeom>
        </p:spPr>
        <p:txBody>
          <a:bodyPr anchor="ctr">
            <a:normAutofit/>
          </a:bodyPr>
          <a:lstStyle>
            <a:lvl1pPr marL="0" indent="0" algn="ctr">
              <a:lnSpc>
                <a:spcPct val="120000"/>
              </a:lnSpc>
              <a:buNone/>
              <a:defRPr sz="2800" b="1" cap="all" spc="400" baseline="0">
                <a:solidFill>
                  <a:schemeClr val="bg1"/>
                </a:solidFill>
                <a:latin typeface="+mj-lt"/>
              </a:defRPr>
            </a:lvl1pPr>
            <a:lvl2pPr marL="228600" indent="0" algn="ctr">
              <a:lnSpc>
                <a:spcPct val="120000"/>
              </a:lnSpc>
              <a:buNone/>
              <a:defRPr sz="2400" b="1" cap="all" spc="400" baseline="0">
                <a:solidFill>
                  <a:schemeClr val="bg1"/>
                </a:solidFill>
                <a:latin typeface="+mj-lt"/>
              </a:defRPr>
            </a:lvl2pPr>
            <a:lvl3pPr marL="457200" indent="0" algn="ctr">
              <a:lnSpc>
                <a:spcPct val="120000"/>
              </a:lnSpc>
              <a:buNone/>
              <a:defRPr sz="2000" b="1" cap="all" spc="400" baseline="0">
                <a:solidFill>
                  <a:schemeClr val="bg1"/>
                </a:solidFill>
                <a:latin typeface="+mj-lt"/>
              </a:defRPr>
            </a:lvl3pPr>
            <a:lvl4pPr marL="685800" indent="0" algn="ctr">
              <a:lnSpc>
                <a:spcPct val="120000"/>
              </a:lnSpc>
              <a:buNone/>
              <a:defRPr sz="1800" b="1" cap="all" spc="400" baseline="0">
                <a:solidFill>
                  <a:schemeClr val="bg1"/>
                </a:solidFill>
                <a:latin typeface="+mj-lt"/>
              </a:defRPr>
            </a:lvl4pPr>
            <a:lvl5pPr marL="914400" indent="0" algn="ctr">
              <a:lnSpc>
                <a:spcPct val="120000"/>
              </a:lnSpc>
              <a:buNone/>
              <a:defRPr sz="1600" b="1" cap="all" spc="400" baseline="0">
                <a:solidFill>
                  <a:schemeClr val="bg1"/>
                </a:solidFill>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33DE137C-5ECC-1E5D-1B32-66980AF57C90}"/>
              </a:ext>
            </a:extLst>
          </p:cNvPr>
          <p:cNvSpPr>
            <a:spLocks noGrp="1"/>
          </p:cNvSpPr>
          <p:nvPr>
            <p:ph type="ftr" sz="quarter" idx="15"/>
          </p:nvPr>
        </p:nvSpPr>
        <p:spPr/>
        <p:txBody>
          <a:bodyPr/>
          <a:lstStyle/>
          <a:p>
            <a:pPr algn="r"/>
            <a:r>
              <a:rPr lang="en-US" dirty="0"/>
              <a:t>Sample Footer Text</a:t>
            </a:r>
          </a:p>
        </p:txBody>
      </p:sp>
      <p:sp>
        <p:nvSpPr>
          <p:cNvPr id="6" name="Slide Number Placeholder 5">
            <a:extLst>
              <a:ext uri="{FF2B5EF4-FFF2-40B4-BE49-F238E27FC236}">
                <a16:creationId xmlns:a16="http://schemas.microsoft.com/office/drawing/2014/main" id="{F449DE64-06FD-C076-B922-72AA597784C2}"/>
              </a:ext>
            </a:extLst>
          </p:cNvPr>
          <p:cNvSpPr>
            <a:spLocks noGrp="1"/>
          </p:cNvSpPr>
          <p:nvPr>
            <p:ph type="sldNum" sz="quarter" idx="16"/>
          </p:nvPr>
        </p:nvSpPr>
        <p:spPr/>
        <p:txBody>
          <a:bodyPr/>
          <a:lstStyle/>
          <a:p>
            <a:pPr algn="ctr"/>
            <a:fld id="{8D252C1B-CBF0-4A4D-8F57-7FB989103249}" type="slidenum">
              <a:rPr lang="en-US" smtClean="0"/>
              <a:pPr algn="ctr"/>
              <a:t>‹#›</a:t>
            </a:fld>
            <a:endParaRPr lang="en-US" dirty="0"/>
          </a:p>
        </p:txBody>
      </p:sp>
      <p:sp>
        <p:nvSpPr>
          <p:cNvPr id="4" name="Date Placeholder 3">
            <a:extLst>
              <a:ext uri="{FF2B5EF4-FFF2-40B4-BE49-F238E27FC236}">
                <a16:creationId xmlns:a16="http://schemas.microsoft.com/office/drawing/2014/main" id="{9B256F58-A38D-4FF6-B9F8-7CB586DD10DF}"/>
              </a:ext>
            </a:extLst>
          </p:cNvPr>
          <p:cNvSpPr>
            <a:spLocks noGrp="1"/>
          </p:cNvSpPr>
          <p:nvPr>
            <p:ph type="dt" sz="half" idx="14"/>
          </p:nvPr>
        </p:nvSpPr>
        <p:spPr/>
        <p:txBody>
          <a:bodyPr/>
          <a:lstStyle/>
          <a:p>
            <a:fld id="{891F6430-FBBC-4753-9696-7B6AFCBE2C44}" type="datetime4">
              <a:rPr lang="en-US" smtClean="0"/>
              <a:t>August 15, 2025</a:t>
            </a:fld>
            <a:endParaRPr lang="en-US" dirty="0"/>
          </a:p>
        </p:txBody>
      </p:sp>
    </p:spTree>
    <p:extLst>
      <p:ext uri="{BB962C8B-B14F-4D97-AF65-F5344CB8AC3E}">
        <p14:creationId xmlns:p14="http://schemas.microsoft.com/office/powerpoint/2010/main" val="35703575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146922C-B449-F6B9-ADBA-E2C367CDCDC2}"/>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8DFD8E85-05F5-BAC6-422E-E268C486206D}"/>
              </a:ext>
              <a:ext uri="{C183D7F6-B498-43B3-948B-1728B52AA6E4}">
                <adec:decorative xmlns:adec="http://schemas.microsoft.com/office/drawing/2017/decorative" val="1"/>
              </a:ext>
            </a:extLst>
          </p:cNvPr>
          <p:cNvCxnSpPr>
            <a:cxnSpLocks/>
          </p:cNvCxnSpPr>
          <p:nvPr/>
        </p:nvCxnSpPr>
        <p:spPr>
          <a:xfrm>
            <a:off x="1576430" y="4874984"/>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289304" y="1344168"/>
            <a:ext cx="9070848" cy="3209544"/>
          </a:xfrm>
          <a:prstGeom prst="rect">
            <a:avLst/>
          </a:prstGeom>
        </p:spPr>
        <p:txBody>
          <a:bodyPr anchor="ctr">
            <a:normAutofit/>
          </a:bodyPr>
          <a:lstStyle>
            <a:lvl1pPr marL="219456" indent="-219456" algn="l">
              <a:lnSpc>
                <a:spcPct val="120000"/>
              </a:lnSpc>
              <a:defRPr sz="3200">
                <a:solidFill>
                  <a:schemeClr val="bg1"/>
                </a:solidFill>
              </a:defRPr>
            </a:lvl1pPr>
          </a:lstStyle>
          <a:p>
            <a:r>
              <a:rPr lang="en-US" dirty="0"/>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472184" y="5148072"/>
            <a:ext cx="9198864" cy="594360"/>
          </a:xfrm>
          <a:prstGeom prst="rect">
            <a:avLst/>
          </a:prstGeom>
        </p:spPr>
        <p:txBody>
          <a:bodyPr anchor="ctr">
            <a:normAutofit/>
          </a:bodyPr>
          <a:lstStyle>
            <a:lvl1pPr marL="0" indent="0" algn="l">
              <a:buNone/>
              <a:defRPr sz="18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D8AC9610-E7A0-F082-C265-8307A79F11B3}"/>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6D670228-70F6-14E2-BAE4-57263D0602E4}"/>
              </a:ext>
            </a:extLst>
          </p:cNvPr>
          <p:cNvSpPr>
            <a:spLocks noGrp="1"/>
          </p:cNvSpPr>
          <p:nvPr>
            <p:ph type="sldNum" sz="quarter" idx="12"/>
          </p:nvPr>
        </p:nvSpPr>
        <p:spPr/>
        <p:txBody>
          <a:bodyPr/>
          <a:lstStyle>
            <a:lvl1pPr>
              <a:defRPr>
                <a:solidFill>
                  <a:schemeClr val="tx1"/>
                </a:solidFill>
              </a:defRPr>
            </a:lvl1pPr>
          </a:lstStyle>
          <a:p>
            <a:fld id="{8D252C1B-CBF0-4A4D-8F57-7FB989103249}" type="slidenum">
              <a:rPr lang="en-US" smtClean="0"/>
              <a:pPr/>
              <a:t>‹#›</a:t>
            </a:fld>
            <a:endParaRPr lang="en-US" dirty="0"/>
          </a:p>
        </p:txBody>
      </p:sp>
      <p:sp>
        <p:nvSpPr>
          <p:cNvPr id="4" name="Date Placeholder 3">
            <a:extLst>
              <a:ext uri="{FF2B5EF4-FFF2-40B4-BE49-F238E27FC236}">
                <a16:creationId xmlns:a16="http://schemas.microsoft.com/office/drawing/2014/main" id="{0C16C0DA-BDEA-BCA8-48B7-4FAE9B501CDC}"/>
              </a:ext>
            </a:extLst>
          </p:cNvPr>
          <p:cNvSpPr>
            <a:spLocks noGrp="1"/>
          </p:cNvSpPr>
          <p:nvPr>
            <p:ph type="dt" sz="half" idx="10"/>
          </p:nvPr>
        </p:nvSpPr>
        <p:spPr/>
        <p:txBody>
          <a:bodyPr/>
          <a:lstStyle>
            <a:lvl1pPr>
              <a:defRPr>
                <a:solidFill>
                  <a:schemeClr val="tx1"/>
                </a:solidFill>
              </a:defRPr>
            </a:lvl1pPr>
          </a:lstStyle>
          <a:p>
            <a:fld id="{05861B11-817A-478B-9F27-B7D56C03E9A1}" type="datetime4">
              <a:rPr lang="en-US" smtClean="0"/>
              <a:pPr/>
              <a:t>August 15, 2025</a:t>
            </a:fld>
            <a:endParaRPr lang="en-US" dirty="0"/>
          </a:p>
        </p:txBody>
      </p:sp>
    </p:spTree>
    <p:extLst>
      <p:ext uri="{BB962C8B-B14F-4D97-AF65-F5344CB8AC3E}">
        <p14:creationId xmlns:p14="http://schemas.microsoft.com/office/powerpoint/2010/main" val="3025241279"/>
      </p:ext>
    </p:extLst>
  </p:cSld>
  <p:clrMapOvr>
    <a:overrideClrMapping bg1="lt1" tx1="dk1" bg2="lt2" tx2="dk2" accent1="accent1" accent2="accent2" accent3="accent3" accent4="accent4" accent5="accent5" accent6="accent6" hlink="hlink" folHlink="folHlink"/>
  </p:clrMapOvr>
  <p:hf hdr="0"/>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598016" y="1371295"/>
            <a:ext cx="9643263" cy="4061460"/>
          </a:xfrm>
          <a:prstGeom prst="rect">
            <a:avLst/>
          </a:prstGeom>
        </p:spPr>
        <p:txBody>
          <a:bodyPr anchor="b">
            <a:normAutofit/>
          </a:bodyPr>
          <a:lstStyle>
            <a:lvl1pPr marL="237744" indent="-237744" algn="l">
              <a:lnSpc>
                <a:spcPct val="120000"/>
              </a:lnSpc>
              <a:defRPr sz="4400">
                <a:solidFill>
                  <a:schemeClr val="tx1"/>
                </a:solidFill>
              </a:defRPr>
            </a:lvl1pPr>
          </a:lstStyle>
          <a:p>
            <a:r>
              <a:rPr lang="en-US" dirty="0"/>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837828" y="5509260"/>
            <a:ext cx="9403451" cy="759866"/>
          </a:xfrm>
          <a:prstGeom prst="rect">
            <a:avLst/>
          </a:prstGeom>
        </p:spPr>
        <p:txBody>
          <a:bodyPr anchor="b">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D8AC9610-E7A0-F082-C265-8307A79F11B3}"/>
              </a:ext>
            </a:extLst>
          </p:cNvPr>
          <p:cNvSpPr>
            <a:spLocks noGrp="1"/>
          </p:cNvSpPr>
          <p:nvPr>
            <p:ph type="ftr" sz="quarter" idx="11"/>
          </p:nvPr>
        </p:nvSpPr>
        <p:spPr/>
        <p:txBody>
          <a:bodyPr/>
          <a:lstStyle/>
          <a:p>
            <a:pPr algn="r"/>
            <a:r>
              <a:rPr lang="en-US" dirty="0"/>
              <a:t>Sample Footer Text</a:t>
            </a:r>
          </a:p>
        </p:txBody>
      </p:sp>
      <p:sp>
        <p:nvSpPr>
          <p:cNvPr id="6" name="Slide Number Placeholder 5">
            <a:extLst>
              <a:ext uri="{FF2B5EF4-FFF2-40B4-BE49-F238E27FC236}">
                <a16:creationId xmlns:a16="http://schemas.microsoft.com/office/drawing/2014/main" id="{6D670228-70F6-14E2-BAE4-57263D0602E4}"/>
              </a:ext>
            </a:extLst>
          </p:cNvPr>
          <p:cNvSpPr>
            <a:spLocks noGrp="1"/>
          </p:cNvSpPr>
          <p:nvPr>
            <p:ph type="sldNum" sz="quarter" idx="12"/>
          </p:nvPr>
        </p:nvSpPr>
        <p:spPr/>
        <p:txBody>
          <a:bodyPr/>
          <a:lstStyle/>
          <a:p>
            <a:pPr algn="ctr"/>
            <a:fld id="{CC057153-B650-4DEB-B370-79DDCFDCE934}" type="slidenum">
              <a:rPr lang="en-US" smtClean="0"/>
              <a:pPr algn="ctr"/>
              <a:t>‹#›</a:t>
            </a:fld>
            <a:endParaRPr lang="en-US" dirty="0"/>
          </a:p>
        </p:txBody>
      </p:sp>
      <p:sp>
        <p:nvSpPr>
          <p:cNvPr id="4" name="Date Placeholder 3">
            <a:extLst>
              <a:ext uri="{FF2B5EF4-FFF2-40B4-BE49-F238E27FC236}">
                <a16:creationId xmlns:a16="http://schemas.microsoft.com/office/drawing/2014/main" id="{0C16C0DA-BDEA-BCA8-48B7-4FAE9B501CDC}"/>
              </a:ext>
            </a:extLst>
          </p:cNvPr>
          <p:cNvSpPr>
            <a:spLocks noGrp="1"/>
          </p:cNvSpPr>
          <p:nvPr>
            <p:ph type="dt" sz="half" idx="10"/>
          </p:nvPr>
        </p:nvSpPr>
        <p:spPr/>
        <p:txBody>
          <a:bodyPr/>
          <a:lstStyle/>
          <a:p>
            <a:fld id="{5727415D-AD92-413A-BBF9-193857B34DAC}" type="datetime4">
              <a:rPr lang="en-US" smtClean="0"/>
              <a:t>August 15, 2025</a:t>
            </a:fld>
            <a:endParaRPr lang="en-US" dirty="0"/>
          </a:p>
        </p:txBody>
      </p:sp>
    </p:spTree>
    <p:extLst>
      <p:ext uri="{BB962C8B-B14F-4D97-AF65-F5344CB8AC3E}">
        <p14:creationId xmlns:p14="http://schemas.microsoft.com/office/powerpoint/2010/main" val="103739421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Quote 3">
    <p:bg>
      <p:bgRef idx="1001">
        <a:schemeClr val="bg1"/>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C7A9BE37-C8D5-7C3D-5E7A-7D47F9A5D27D}"/>
              </a:ext>
              <a:ext uri="{C183D7F6-B498-43B3-948B-1728B52AA6E4}">
                <adec:decorative xmlns:adec="http://schemas.microsoft.com/office/drawing/2017/decorative" val="1"/>
              </a:ext>
            </a:extLst>
          </p:cNvPr>
          <p:cNvCxnSpPr>
            <a:cxnSpLocks/>
          </p:cNvCxnSpPr>
          <p:nvPr/>
        </p:nvCxnSpPr>
        <p:spPr>
          <a:xfrm>
            <a:off x="5610423" y="4905775"/>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685850" y="1040131"/>
            <a:ext cx="8820301" cy="3509030"/>
          </a:xfrm>
          <a:prstGeom prst="rect">
            <a:avLst/>
          </a:prstGeom>
        </p:spPr>
        <p:txBody>
          <a:bodyPr anchor="ctr">
            <a:normAutofit/>
          </a:bodyPr>
          <a:lstStyle>
            <a:lvl1pPr algn="ctr">
              <a:lnSpc>
                <a:spcPct val="120000"/>
              </a:lnSpc>
              <a:defRPr sz="4000" b="0" cap="none" spc="0" baseline="0">
                <a:solidFill>
                  <a:schemeClr val="tx1"/>
                </a:solidFill>
                <a:latin typeface="+mn-lt"/>
              </a:defRPr>
            </a:lvl1pPr>
          </a:lstStyle>
          <a:p>
            <a:r>
              <a:rPr lang="en-US" dirty="0"/>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043380" y="5225814"/>
            <a:ext cx="8105240" cy="1043384"/>
          </a:xfrm>
          <a:prstGeom prst="rect">
            <a:avLst/>
          </a:prstGeom>
        </p:spPr>
        <p:txBody>
          <a:bodyPr anchor="ctr">
            <a:normAutofit/>
          </a:bodyPr>
          <a:lstStyle>
            <a:lvl1pPr marL="0" indent="0" algn="ctr">
              <a:buNone/>
              <a:defRPr sz="1800" b="1" cap="all" spc="300" baseline="0">
                <a:solidFill>
                  <a:schemeClr val="tx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5">
            <a:extLst>
              <a:ext uri="{FF2B5EF4-FFF2-40B4-BE49-F238E27FC236}">
                <a16:creationId xmlns:a16="http://schemas.microsoft.com/office/drawing/2014/main" id="{EECEF408-F86C-A1CC-03B6-4211B666AD3A}"/>
              </a:ext>
            </a:extLst>
          </p:cNvPr>
          <p:cNvSpPr>
            <a:spLocks noGrp="1"/>
          </p:cNvSpPr>
          <p:nvPr>
            <p:ph type="ftr" sz="quarter" idx="11"/>
          </p:nvPr>
        </p:nvSpPr>
        <p:spPr/>
        <p:txBody>
          <a:bodyPr/>
          <a:lstStyle/>
          <a:p>
            <a:pPr algn="r"/>
            <a:r>
              <a:rPr lang="en-US" dirty="0"/>
              <a:t>Sample Footer Text</a:t>
            </a:r>
          </a:p>
        </p:txBody>
      </p:sp>
      <p:sp>
        <p:nvSpPr>
          <p:cNvPr id="7" name="Slide Number Placeholder 6">
            <a:extLst>
              <a:ext uri="{FF2B5EF4-FFF2-40B4-BE49-F238E27FC236}">
                <a16:creationId xmlns:a16="http://schemas.microsoft.com/office/drawing/2014/main" id="{BEA1D0C5-9C94-4C68-AA5E-1C1F692A1B97}"/>
              </a:ext>
            </a:extLst>
          </p:cNvPr>
          <p:cNvSpPr>
            <a:spLocks noGrp="1"/>
          </p:cNvSpPr>
          <p:nvPr>
            <p:ph type="sldNum" sz="quarter" idx="12"/>
          </p:nvPr>
        </p:nvSpPr>
        <p:spPr/>
        <p:txBody>
          <a:bodyPr/>
          <a:lstStyle/>
          <a:p>
            <a:pPr algn="ctr"/>
            <a:fld id="{8D252C1B-CBF0-4A4D-8F57-7FB989103249}" type="slidenum">
              <a:rPr lang="en-US" smtClean="0"/>
              <a:pPr algn="ctr"/>
              <a:t>‹#›</a:t>
            </a:fld>
            <a:endParaRPr lang="en-US" dirty="0"/>
          </a:p>
        </p:txBody>
      </p:sp>
      <p:sp>
        <p:nvSpPr>
          <p:cNvPr id="5" name="Date Placeholder 4">
            <a:extLst>
              <a:ext uri="{FF2B5EF4-FFF2-40B4-BE49-F238E27FC236}">
                <a16:creationId xmlns:a16="http://schemas.microsoft.com/office/drawing/2014/main" id="{C850B983-0D8E-626D-6E29-14A18FA2D4BB}"/>
              </a:ext>
            </a:extLst>
          </p:cNvPr>
          <p:cNvSpPr>
            <a:spLocks noGrp="1"/>
          </p:cNvSpPr>
          <p:nvPr>
            <p:ph type="dt" sz="half" idx="10"/>
          </p:nvPr>
        </p:nvSpPr>
        <p:spPr/>
        <p:txBody>
          <a:bodyPr/>
          <a:lstStyle/>
          <a:p>
            <a:fld id="{38A0474E-E50C-4D0B-A819-76B332536B63}" type="datetime4">
              <a:rPr lang="en-US" smtClean="0"/>
              <a:t>August 15, 2025</a:t>
            </a:fld>
            <a:endParaRPr lang="en-US" dirty="0"/>
          </a:p>
        </p:txBody>
      </p:sp>
    </p:spTree>
    <p:extLst>
      <p:ext uri="{BB962C8B-B14F-4D97-AF65-F5344CB8AC3E}">
        <p14:creationId xmlns:p14="http://schemas.microsoft.com/office/powerpoint/2010/main" val="343991205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Photo 1">
    <p:bg>
      <p:bgRef idx="1001">
        <a:schemeClr val="bg1"/>
      </p:bgRef>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9752AE3-E97E-6381-3066-90B73D6C279A}"/>
              </a:ext>
              <a:ext uri="{C183D7F6-B498-43B3-948B-1728B52AA6E4}">
                <adec:decorative xmlns:adec="http://schemas.microsoft.com/office/drawing/2017/decorative" val="1"/>
              </a:ext>
            </a:extLst>
          </p:cNvPr>
          <p:cNvSpPr/>
          <p:nvPr/>
        </p:nvSpPr>
        <p:spPr>
          <a:xfrm>
            <a:off x="762000" y="762003"/>
            <a:ext cx="10667999" cy="533399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a:extLst>
              <a:ext uri="{FF2B5EF4-FFF2-40B4-BE49-F238E27FC236}">
                <a16:creationId xmlns:a16="http://schemas.microsoft.com/office/drawing/2014/main" id="{71FC1D47-D22E-C8B6-52EE-977FA326BC59}"/>
              </a:ext>
              <a:ext uri="{C183D7F6-B498-43B3-948B-1728B52AA6E4}">
                <adec:decorative xmlns:adec="http://schemas.microsoft.com/office/drawing/2017/decorative" val="1"/>
              </a:ext>
            </a:extLst>
          </p:cNvPr>
          <p:cNvCxnSpPr>
            <a:cxnSpLocks/>
          </p:cNvCxnSpPr>
          <p:nvPr/>
        </p:nvCxnSpPr>
        <p:spPr>
          <a:xfrm>
            <a:off x="1550741" y="4572000"/>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C20D13D9-271B-1B45-E2B5-49ADC53F7EFB}"/>
              </a:ext>
            </a:extLst>
          </p:cNvPr>
          <p:cNvSpPr/>
          <p:nvPr/>
        </p:nvSpPr>
        <p:spPr>
          <a:xfrm>
            <a:off x="6590056" y="1283542"/>
            <a:ext cx="4306824" cy="4306824"/>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45999" y="1235176"/>
            <a:ext cx="4672584" cy="2841220"/>
          </a:xfrm>
          <a:prstGeom prst="rect">
            <a:avLst/>
          </a:prstGeom>
        </p:spPr>
        <p:txBody>
          <a:bodyPr anchor="t">
            <a:normAutofit/>
          </a:bodyPr>
          <a:lstStyle>
            <a:lvl1pPr algn="l">
              <a:defRPr sz="310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45999" y="4983480"/>
            <a:ext cx="4672584" cy="786384"/>
          </a:xfrm>
          <a:prstGeom prst="rect">
            <a:avLst/>
          </a:prstGeom>
        </p:spPr>
        <p:txBody>
          <a:bodyPr anchor="t">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2" name="Picture Placeholder 20">
            <a:extLst>
              <a:ext uri="{FF2B5EF4-FFF2-40B4-BE49-F238E27FC236}">
                <a16:creationId xmlns:a16="http://schemas.microsoft.com/office/drawing/2014/main" id="{FBACAA98-741E-5E01-790D-22D994E62DDB}"/>
              </a:ext>
            </a:extLst>
          </p:cNvPr>
          <p:cNvSpPr>
            <a:spLocks noGrp="1"/>
          </p:cNvSpPr>
          <p:nvPr>
            <p:ph type="pic" sz="quarter" idx="17"/>
          </p:nvPr>
        </p:nvSpPr>
        <p:spPr>
          <a:xfrm>
            <a:off x="6581777" y="1264436"/>
            <a:ext cx="4329128" cy="4329128"/>
          </a:xfrm>
          <a:custGeom>
            <a:avLst/>
            <a:gdLst>
              <a:gd name="connsiteX0" fmla="*/ 2164564 w 4329128"/>
              <a:gd name="connsiteY0" fmla="*/ 0 h 4329128"/>
              <a:gd name="connsiteX1" fmla="*/ 4329128 w 4329128"/>
              <a:gd name="connsiteY1" fmla="*/ 2164564 h 4329128"/>
              <a:gd name="connsiteX2" fmla="*/ 2164564 w 4329128"/>
              <a:gd name="connsiteY2" fmla="*/ 4329128 h 4329128"/>
              <a:gd name="connsiteX3" fmla="*/ 0 w 4329128"/>
              <a:gd name="connsiteY3" fmla="*/ 2164564 h 4329128"/>
              <a:gd name="connsiteX4" fmla="*/ 2164564 w 4329128"/>
              <a:gd name="connsiteY4" fmla="*/ 0 h 4329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9128" h="4329128">
                <a:moveTo>
                  <a:pt x="2164564" y="0"/>
                </a:moveTo>
                <a:cubicBezTo>
                  <a:pt x="3360020" y="0"/>
                  <a:pt x="4329128" y="969108"/>
                  <a:pt x="4329128" y="2164564"/>
                </a:cubicBezTo>
                <a:cubicBezTo>
                  <a:pt x="4329128" y="3360020"/>
                  <a:pt x="3360020" y="4329128"/>
                  <a:pt x="2164564" y="4329128"/>
                </a:cubicBezTo>
                <a:cubicBezTo>
                  <a:pt x="969108" y="4329128"/>
                  <a:pt x="0" y="3360020"/>
                  <a:pt x="0" y="2164564"/>
                </a:cubicBezTo>
                <a:cubicBezTo>
                  <a:pt x="0" y="969108"/>
                  <a:pt x="969108" y="0"/>
                  <a:pt x="2164564" y="0"/>
                </a:cubicBezTo>
                <a:close/>
              </a:path>
            </a:pathLst>
          </a:custGeo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wrap="square">
            <a:noAutofit/>
          </a:bodyPr>
          <a:lstStyle/>
          <a:p>
            <a:r>
              <a:rPr lang="en-US" dirty="0"/>
              <a:t>Click icon to add picture</a:t>
            </a:r>
          </a:p>
        </p:txBody>
      </p:sp>
      <p:sp>
        <p:nvSpPr>
          <p:cNvPr id="5" name="Footer Placeholder 4">
            <a:extLst>
              <a:ext uri="{FF2B5EF4-FFF2-40B4-BE49-F238E27FC236}">
                <a16:creationId xmlns:a16="http://schemas.microsoft.com/office/drawing/2014/main" id="{1CC8C939-7FAD-347B-1591-43D9B3231526}"/>
              </a:ext>
            </a:extLst>
          </p:cNvPr>
          <p:cNvSpPr>
            <a:spLocks noGrp="1"/>
          </p:cNvSpPr>
          <p:nvPr>
            <p:ph type="ftr" sz="quarter" idx="19"/>
          </p:nvPr>
        </p:nvSpPr>
        <p:spPr/>
        <p:txBody>
          <a:bodyPr/>
          <a:lstStyle/>
          <a:p>
            <a:pPr algn="r"/>
            <a:r>
              <a:rPr lang="en-US" dirty="0"/>
              <a:t>Sample Footer Text</a:t>
            </a:r>
          </a:p>
        </p:txBody>
      </p:sp>
      <p:sp>
        <p:nvSpPr>
          <p:cNvPr id="6" name="Slide Number Placeholder 5">
            <a:extLst>
              <a:ext uri="{FF2B5EF4-FFF2-40B4-BE49-F238E27FC236}">
                <a16:creationId xmlns:a16="http://schemas.microsoft.com/office/drawing/2014/main" id="{85AAACDE-68BE-0B6C-22AE-1B3B232E2964}"/>
              </a:ext>
            </a:extLst>
          </p:cNvPr>
          <p:cNvSpPr>
            <a:spLocks noGrp="1"/>
          </p:cNvSpPr>
          <p:nvPr>
            <p:ph type="sldNum" sz="quarter" idx="20"/>
          </p:nvPr>
        </p:nvSpPr>
        <p:spPr/>
        <p:txBody>
          <a:bodyPr/>
          <a:lstStyle/>
          <a:p>
            <a:pPr algn="ctr"/>
            <a:fld id="{8D252C1B-CBF0-4A4D-8F57-7FB989103249}" type="slidenum">
              <a:rPr lang="en-US" smtClean="0"/>
              <a:pPr algn="ctr"/>
              <a:t>‹#›</a:t>
            </a:fld>
            <a:endParaRPr lang="en-US" dirty="0"/>
          </a:p>
        </p:txBody>
      </p:sp>
      <p:sp>
        <p:nvSpPr>
          <p:cNvPr id="4" name="Date Placeholder 3">
            <a:extLst>
              <a:ext uri="{FF2B5EF4-FFF2-40B4-BE49-F238E27FC236}">
                <a16:creationId xmlns:a16="http://schemas.microsoft.com/office/drawing/2014/main" id="{AFD31B72-8374-965C-518F-8B0878FD79D0}"/>
              </a:ext>
            </a:extLst>
          </p:cNvPr>
          <p:cNvSpPr>
            <a:spLocks noGrp="1"/>
          </p:cNvSpPr>
          <p:nvPr>
            <p:ph type="dt" sz="half" idx="18"/>
          </p:nvPr>
        </p:nvSpPr>
        <p:spPr/>
        <p:txBody>
          <a:bodyPr/>
          <a:lstStyle/>
          <a:p>
            <a:fld id="{05861B11-817A-478B-9F27-B7D56C03E9A1}" type="datetime4">
              <a:rPr lang="en-US" smtClean="0"/>
              <a:t>August 15, 2025</a:t>
            </a:fld>
            <a:endParaRPr lang="en-US" dirty="0"/>
          </a:p>
        </p:txBody>
      </p:sp>
    </p:spTree>
    <p:extLst>
      <p:ext uri="{BB962C8B-B14F-4D97-AF65-F5344CB8AC3E}">
        <p14:creationId xmlns:p14="http://schemas.microsoft.com/office/powerpoint/2010/main" val="282536756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CC37573-F5E7-3B70-12CF-C285166810ED}"/>
              </a:ext>
              <a:ext uri="{C183D7F6-B498-43B3-948B-1728B52AA6E4}">
                <adec:decorative xmlns:adec="http://schemas.microsoft.com/office/drawing/2017/decorative" val="1"/>
              </a:ext>
            </a:extLst>
          </p:cNvPr>
          <p:cNvSpPr/>
          <p:nvPr/>
        </p:nvSpPr>
        <p:spPr>
          <a:xfrm>
            <a:off x="762000" y="762000"/>
            <a:ext cx="10668000" cy="533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C7A9BE37-C8D5-7C3D-5E7A-7D47F9A5D27D}"/>
              </a:ext>
              <a:ext uri="{C183D7F6-B498-43B3-948B-1728B52AA6E4}">
                <adec:decorative xmlns:adec="http://schemas.microsoft.com/office/drawing/2017/decorative" val="1"/>
              </a:ext>
            </a:extLst>
          </p:cNvPr>
          <p:cNvCxnSpPr>
            <a:cxnSpLocks/>
          </p:cNvCxnSpPr>
          <p:nvPr/>
        </p:nvCxnSpPr>
        <p:spPr>
          <a:xfrm>
            <a:off x="5610423" y="4905775"/>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685850" y="1337309"/>
            <a:ext cx="8820301" cy="3108961"/>
          </a:xfrm>
          <a:prstGeom prst="rect">
            <a:avLst/>
          </a:prstGeom>
        </p:spPr>
        <p:txBody>
          <a:bodyPr anchor="ctr">
            <a:normAutofit/>
          </a:bodyPr>
          <a:lstStyle>
            <a:lvl1pPr algn="ctr">
              <a:lnSpc>
                <a:spcPct val="120000"/>
              </a:lnSpc>
              <a:defRPr sz="4000" b="0" cap="none" spc="0" baseline="0">
                <a:solidFill>
                  <a:schemeClr val="bg1"/>
                </a:solidFill>
                <a:latin typeface="+mn-lt"/>
              </a:defRPr>
            </a:lvl1pPr>
          </a:lstStyle>
          <a:p>
            <a:r>
              <a:rPr lang="en-US" dirty="0"/>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043380" y="5225814"/>
            <a:ext cx="8105240" cy="592053"/>
          </a:xfrm>
          <a:prstGeom prst="rect">
            <a:avLst/>
          </a:prstGeom>
        </p:spPr>
        <p:txBody>
          <a:bodyPr anchor="t">
            <a:normAutofit/>
          </a:bodyPr>
          <a:lstStyle>
            <a:lvl1pPr marL="0" indent="0" algn="ctr">
              <a:buNone/>
              <a:defRPr sz="1800" b="1" cap="all" spc="300"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Footer Placeholder 5">
            <a:extLst>
              <a:ext uri="{FF2B5EF4-FFF2-40B4-BE49-F238E27FC236}">
                <a16:creationId xmlns:a16="http://schemas.microsoft.com/office/drawing/2014/main" id="{EECEF408-F86C-A1CC-03B6-4211B666AD3A}"/>
              </a:ext>
            </a:extLst>
          </p:cNvPr>
          <p:cNvSpPr>
            <a:spLocks noGrp="1"/>
          </p:cNvSpPr>
          <p:nvPr>
            <p:ph type="ftr" sz="quarter" idx="11"/>
          </p:nvPr>
        </p:nvSpPr>
        <p:spPr/>
        <p:txBody>
          <a:bodyPr/>
          <a:lstStyle/>
          <a:p>
            <a:pPr algn="r"/>
            <a:r>
              <a:rPr lang="en-US" dirty="0"/>
              <a:t>Sample Footer Text</a:t>
            </a:r>
          </a:p>
        </p:txBody>
      </p:sp>
      <p:sp>
        <p:nvSpPr>
          <p:cNvPr id="7" name="Slide Number Placeholder 6">
            <a:extLst>
              <a:ext uri="{FF2B5EF4-FFF2-40B4-BE49-F238E27FC236}">
                <a16:creationId xmlns:a16="http://schemas.microsoft.com/office/drawing/2014/main" id="{BEA1D0C5-9C94-4C68-AA5E-1C1F692A1B97}"/>
              </a:ext>
            </a:extLst>
          </p:cNvPr>
          <p:cNvSpPr>
            <a:spLocks noGrp="1"/>
          </p:cNvSpPr>
          <p:nvPr>
            <p:ph type="sldNum" sz="quarter" idx="12"/>
          </p:nvPr>
        </p:nvSpPr>
        <p:spPr/>
        <p:txBody>
          <a:bodyPr/>
          <a:lstStyle/>
          <a:p>
            <a:pPr algn="ctr"/>
            <a:fld id="{8D252C1B-CBF0-4A4D-8F57-7FB989103249}" type="slidenum">
              <a:rPr lang="en-US" smtClean="0"/>
              <a:pPr algn="ctr"/>
              <a:t>‹#›</a:t>
            </a:fld>
            <a:endParaRPr lang="en-US" dirty="0"/>
          </a:p>
        </p:txBody>
      </p:sp>
      <p:sp>
        <p:nvSpPr>
          <p:cNvPr id="5" name="Date Placeholder 4">
            <a:extLst>
              <a:ext uri="{FF2B5EF4-FFF2-40B4-BE49-F238E27FC236}">
                <a16:creationId xmlns:a16="http://schemas.microsoft.com/office/drawing/2014/main" id="{C850B983-0D8E-626D-6E29-14A18FA2D4BB}"/>
              </a:ext>
            </a:extLst>
          </p:cNvPr>
          <p:cNvSpPr>
            <a:spLocks noGrp="1"/>
          </p:cNvSpPr>
          <p:nvPr>
            <p:ph type="dt" sz="half" idx="10"/>
          </p:nvPr>
        </p:nvSpPr>
        <p:spPr/>
        <p:txBody>
          <a:bodyPr/>
          <a:lstStyle/>
          <a:p>
            <a:fld id="{38A0474E-E50C-4D0B-A819-76B332536B63}" type="datetime4">
              <a:rPr lang="en-US" smtClean="0"/>
              <a:t>August 15, 2025</a:t>
            </a:fld>
            <a:endParaRPr lang="en-US" dirty="0"/>
          </a:p>
        </p:txBody>
      </p:sp>
    </p:spTree>
    <p:extLst>
      <p:ext uri="{BB962C8B-B14F-4D97-AF65-F5344CB8AC3E}">
        <p14:creationId xmlns:p14="http://schemas.microsoft.com/office/powerpoint/2010/main" val="26512063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9" y="429768"/>
            <a:ext cx="10817352" cy="958480"/>
          </a:xfrm>
          <a:prstGeom prst="rect">
            <a:avLst/>
          </a:prstGeom>
        </p:spPr>
        <p:txBody>
          <a:bodyPr vert="horz" lIns="91440" tIns="45720" rIns="91440" bIns="45720" rtlCol="0" anchor="b">
            <a:normAutofit/>
          </a:bodyPr>
          <a:lstStyle>
            <a:lvl1pPr>
              <a:lnSpc>
                <a:spcPct val="120000"/>
              </a:lnSpc>
              <a:defRPr lang="en-US" dirty="0"/>
            </a:lvl1pPr>
          </a:lstStyle>
          <a:p>
            <a:pPr lvl="0"/>
            <a:r>
              <a:rPr lang="en-US"/>
              <a:t>Click to edit Master title style</a:t>
            </a:r>
            <a:endParaRPr lang="en-US" dirty="0"/>
          </a:p>
        </p:txBody>
      </p:sp>
      <p:sp>
        <p:nvSpPr>
          <p:cNvPr id="9" name="Text Placeholder 8">
            <a:extLst>
              <a:ext uri="{FF2B5EF4-FFF2-40B4-BE49-F238E27FC236}">
                <a16:creationId xmlns:a16="http://schemas.microsoft.com/office/drawing/2014/main" id="{DA7BFCD9-16A4-5745-7BB3-7836095FF16B}"/>
              </a:ext>
            </a:extLst>
          </p:cNvPr>
          <p:cNvSpPr>
            <a:spLocks noGrp="1"/>
          </p:cNvSpPr>
          <p:nvPr>
            <p:ph type="body" sz="quarter" idx="13"/>
          </p:nvPr>
        </p:nvSpPr>
        <p:spPr>
          <a:xfrm>
            <a:off x="612648" y="2020825"/>
            <a:ext cx="502920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1" name="Text Placeholder 10">
            <a:extLst>
              <a:ext uri="{FF2B5EF4-FFF2-40B4-BE49-F238E27FC236}">
                <a16:creationId xmlns:a16="http://schemas.microsoft.com/office/drawing/2014/main" id="{F30EDC57-7D17-D4C8-5C60-A44A480EA997}"/>
              </a:ext>
            </a:extLst>
          </p:cNvPr>
          <p:cNvSpPr>
            <a:spLocks noGrp="1"/>
          </p:cNvSpPr>
          <p:nvPr>
            <p:ph type="body" sz="quarter" idx="14"/>
          </p:nvPr>
        </p:nvSpPr>
        <p:spPr>
          <a:xfrm>
            <a:off x="6400800" y="2020824"/>
            <a:ext cx="5029200" cy="4343400"/>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Footer Placeholder 13">
            <a:extLst>
              <a:ext uri="{FF2B5EF4-FFF2-40B4-BE49-F238E27FC236}">
                <a16:creationId xmlns:a16="http://schemas.microsoft.com/office/drawing/2014/main" id="{D34EBE88-C826-A0CB-2F99-4593AD931017}"/>
              </a:ext>
            </a:extLst>
          </p:cNvPr>
          <p:cNvSpPr>
            <a:spLocks noGrp="1"/>
          </p:cNvSpPr>
          <p:nvPr>
            <p:ph type="ftr" sz="quarter" idx="16"/>
          </p:nvPr>
        </p:nvSpPr>
        <p:spPr/>
        <p:txBody>
          <a:bodyPr/>
          <a:lstStyle/>
          <a:p>
            <a:pPr algn="r"/>
            <a:r>
              <a:rPr lang="en-US" dirty="0"/>
              <a:t>Sample Footer Text</a:t>
            </a:r>
          </a:p>
        </p:txBody>
      </p:sp>
      <p:sp>
        <p:nvSpPr>
          <p:cNvPr id="15" name="Slide Number Placeholder 14">
            <a:extLst>
              <a:ext uri="{FF2B5EF4-FFF2-40B4-BE49-F238E27FC236}">
                <a16:creationId xmlns:a16="http://schemas.microsoft.com/office/drawing/2014/main" id="{3ABF7200-8BFC-1209-D217-A05B147C7362}"/>
              </a:ext>
            </a:extLst>
          </p:cNvPr>
          <p:cNvSpPr>
            <a:spLocks noGrp="1"/>
          </p:cNvSpPr>
          <p:nvPr>
            <p:ph type="sldNum" sz="quarter" idx="17"/>
          </p:nvPr>
        </p:nvSpPr>
        <p:spPr/>
        <p:txBody>
          <a:bodyPr/>
          <a:lstStyle/>
          <a:p>
            <a:pPr algn="ctr"/>
            <a:fld id="{8D252C1B-CBF0-4A4D-8F57-7FB989103249}" type="slidenum">
              <a:rPr lang="en-US" smtClean="0"/>
              <a:pPr algn="ctr"/>
              <a:t>‹#›</a:t>
            </a:fld>
            <a:endParaRPr lang="en-US" dirty="0"/>
          </a:p>
        </p:txBody>
      </p:sp>
      <p:sp>
        <p:nvSpPr>
          <p:cNvPr id="13" name="Date Placeholder 12">
            <a:extLst>
              <a:ext uri="{FF2B5EF4-FFF2-40B4-BE49-F238E27FC236}">
                <a16:creationId xmlns:a16="http://schemas.microsoft.com/office/drawing/2014/main" id="{A1910647-79B7-6086-34D9-EBD4D6E4C954}"/>
              </a:ext>
            </a:extLst>
          </p:cNvPr>
          <p:cNvSpPr>
            <a:spLocks noGrp="1"/>
          </p:cNvSpPr>
          <p:nvPr>
            <p:ph type="dt" sz="half" idx="15"/>
          </p:nvPr>
        </p:nvSpPr>
        <p:spPr/>
        <p:txBody>
          <a:bodyPr/>
          <a:lstStyle/>
          <a:p>
            <a:fld id="{77B77741-45FC-4222-874D-9A051E494613}" type="datetime4">
              <a:rPr lang="en-US" smtClean="0"/>
              <a:t>August 15, 2025</a:t>
            </a:fld>
            <a:endParaRPr lang="en-US" dirty="0"/>
          </a:p>
        </p:txBody>
      </p:sp>
    </p:spTree>
    <p:extLst>
      <p:ext uri="{BB962C8B-B14F-4D97-AF65-F5344CB8AC3E}">
        <p14:creationId xmlns:p14="http://schemas.microsoft.com/office/powerpoint/2010/main" val="425028109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518219-E186-2E63-46B3-4C1D3A8220EF}"/>
              </a:ext>
            </a:extLst>
          </p:cNvPr>
          <p:cNvSpPr>
            <a:spLocks noGrp="1"/>
          </p:cNvSpPr>
          <p:nvPr>
            <p:ph type="title"/>
          </p:nvPr>
        </p:nvSpPr>
        <p:spPr>
          <a:xfrm>
            <a:off x="612648" y="429768"/>
            <a:ext cx="10817352" cy="960120"/>
          </a:xfrm>
          <a:prstGeom prst="rect">
            <a:avLst/>
          </a:prstGeom>
        </p:spPr>
        <p:txBody>
          <a:bodyPr/>
          <a:lstStyle>
            <a:lvl1pPr>
              <a:lnSpc>
                <a:spcPct val="120000"/>
              </a:lnSpc>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12648" y="2025333"/>
            <a:ext cx="5029200" cy="559834"/>
          </a:xfrm>
          <a:prstGeom prst="rect">
            <a:avLst/>
          </a:prstGeom>
        </p:spPr>
        <p:txBody>
          <a:bodyPr anchor="b">
            <a:normAutofit/>
          </a:bodyPr>
          <a:lstStyle>
            <a:lvl1pPr marL="0" indent="0">
              <a:lnSpc>
                <a:spcPct val="90000"/>
              </a:lnSpc>
              <a:buNone/>
              <a:defRPr sz="20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7B5BB1DC-4DAA-D220-25A9-5752C158FDD3}"/>
              </a:ext>
            </a:extLst>
          </p:cNvPr>
          <p:cNvSpPr>
            <a:spLocks noGrp="1"/>
          </p:cNvSpPr>
          <p:nvPr>
            <p:ph type="body" sz="quarter" idx="13"/>
          </p:nvPr>
        </p:nvSpPr>
        <p:spPr>
          <a:xfrm>
            <a:off x="612648" y="2665477"/>
            <a:ext cx="5029200" cy="369874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2025333"/>
            <a:ext cx="5029200" cy="559834"/>
          </a:xfrm>
          <a:prstGeom prst="rect">
            <a:avLst/>
          </a:prstGeom>
        </p:spPr>
        <p:txBody>
          <a:bodyPr anchor="b">
            <a:normAutofit/>
          </a:bodyPr>
          <a:lstStyle>
            <a:lvl1pPr marL="0" indent="0">
              <a:lnSpc>
                <a:spcPct val="90000"/>
              </a:lnSpc>
              <a:buNone/>
              <a:defRPr sz="2000" b="0" cap="all" spc="300"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BAB67A04-5E8D-18C5-D47A-A5B5CFE568A1}"/>
              </a:ext>
            </a:extLst>
          </p:cNvPr>
          <p:cNvSpPr>
            <a:spLocks noGrp="1"/>
          </p:cNvSpPr>
          <p:nvPr>
            <p:ph type="body" sz="quarter" idx="14"/>
          </p:nvPr>
        </p:nvSpPr>
        <p:spPr>
          <a:xfrm>
            <a:off x="6381750" y="2665477"/>
            <a:ext cx="5029200" cy="3698747"/>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4" name="Footer Placeholder 13">
            <a:extLst>
              <a:ext uri="{FF2B5EF4-FFF2-40B4-BE49-F238E27FC236}">
                <a16:creationId xmlns:a16="http://schemas.microsoft.com/office/drawing/2014/main" id="{0D28A929-F039-96E6-B29C-717106871CBD}"/>
              </a:ext>
            </a:extLst>
          </p:cNvPr>
          <p:cNvSpPr>
            <a:spLocks noGrp="1"/>
          </p:cNvSpPr>
          <p:nvPr>
            <p:ph type="ftr" sz="quarter" idx="16"/>
          </p:nvPr>
        </p:nvSpPr>
        <p:spPr/>
        <p:txBody>
          <a:bodyPr/>
          <a:lstStyle/>
          <a:p>
            <a:pPr algn="r"/>
            <a:r>
              <a:rPr lang="en-US" dirty="0"/>
              <a:t>Sample Footer Text</a:t>
            </a:r>
          </a:p>
        </p:txBody>
      </p:sp>
      <p:sp>
        <p:nvSpPr>
          <p:cNvPr id="15" name="Slide Number Placeholder 14">
            <a:extLst>
              <a:ext uri="{FF2B5EF4-FFF2-40B4-BE49-F238E27FC236}">
                <a16:creationId xmlns:a16="http://schemas.microsoft.com/office/drawing/2014/main" id="{766D40EC-432B-24BD-14A2-EA02DE69B663}"/>
              </a:ext>
            </a:extLst>
          </p:cNvPr>
          <p:cNvSpPr>
            <a:spLocks noGrp="1"/>
          </p:cNvSpPr>
          <p:nvPr>
            <p:ph type="sldNum" sz="quarter" idx="17"/>
          </p:nvPr>
        </p:nvSpPr>
        <p:spPr/>
        <p:txBody>
          <a:bodyPr/>
          <a:lstStyle/>
          <a:p>
            <a:pPr algn="ctr"/>
            <a:fld id="{8D252C1B-CBF0-4A4D-8F57-7FB989103249}" type="slidenum">
              <a:rPr lang="en-US" smtClean="0"/>
              <a:pPr algn="ctr"/>
              <a:t>‹#›</a:t>
            </a:fld>
            <a:endParaRPr lang="en-US" dirty="0"/>
          </a:p>
        </p:txBody>
      </p:sp>
      <p:sp>
        <p:nvSpPr>
          <p:cNvPr id="12" name="Date Placeholder 11">
            <a:extLst>
              <a:ext uri="{FF2B5EF4-FFF2-40B4-BE49-F238E27FC236}">
                <a16:creationId xmlns:a16="http://schemas.microsoft.com/office/drawing/2014/main" id="{405654AF-A639-3FB5-E967-011B97C87C67}"/>
              </a:ext>
            </a:extLst>
          </p:cNvPr>
          <p:cNvSpPr>
            <a:spLocks noGrp="1"/>
          </p:cNvSpPr>
          <p:nvPr>
            <p:ph type="dt" sz="half" idx="15"/>
          </p:nvPr>
        </p:nvSpPr>
        <p:spPr/>
        <p:txBody>
          <a:bodyPr/>
          <a:lstStyle/>
          <a:p>
            <a:fld id="{1334C91E-202E-4F31-89CE-0789502AC959}" type="datetime4">
              <a:rPr lang="en-US" smtClean="0"/>
              <a:t>August 15, 2025</a:t>
            </a:fld>
            <a:endParaRPr lang="en-US" dirty="0"/>
          </a:p>
        </p:txBody>
      </p:sp>
    </p:spTree>
    <p:extLst>
      <p:ext uri="{BB962C8B-B14F-4D97-AF65-F5344CB8AC3E}">
        <p14:creationId xmlns:p14="http://schemas.microsoft.com/office/powerpoint/2010/main" val="75603606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12648" y="429768"/>
            <a:ext cx="10817352" cy="960120"/>
          </a:xfrm>
          <a:prstGeom prst="rect">
            <a:avLst/>
          </a:prstGeom>
        </p:spPr>
        <p:txBody>
          <a:bodyPr/>
          <a:lstStyle>
            <a:lvl1pPr>
              <a:lnSpc>
                <a:spcPct val="120000"/>
              </a:lnSpc>
              <a:defRPr/>
            </a:lvl1pPr>
          </a:lstStyle>
          <a:p>
            <a:r>
              <a:rPr lang="en-US"/>
              <a:t>Click to edit Master title style</a:t>
            </a:r>
            <a:endParaRPr lang="en-US" dirty="0"/>
          </a:p>
        </p:txBody>
      </p:sp>
      <p:sp>
        <p:nvSpPr>
          <p:cNvPr id="7" name="Footer Placeholder 6">
            <a:extLst>
              <a:ext uri="{FF2B5EF4-FFF2-40B4-BE49-F238E27FC236}">
                <a16:creationId xmlns:a16="http://schemas.microsoft.com/office/drawing/2014/main" id="{9B4DD502-5BE6-822B-DB91-B6295D991AC2}"/>
              </a:ext>
            </a:extLst>
          </p:cNvPr>
          <p:cNvSpPr>
            <a:spLocks noGrp="1"/>
          </p:cNvSpPr>
          <p:nvPr>
            <p:ph type="ftr" sz="quarter" idx="11"/>
          </p:nvPr>
        </p:nvSpPr>
        <p:spPr/>
        <p:txBody>
          <a:bodyPr/>
          <a:lstStyle/>
          <a:p>
            <a:pPr algn="r"/>
            <a:r>
              <a:rPr lang="en-US" dirty="0"/>
              <a:t>Sample Footer Text</a:t>
            </a:r>
          </a:p>
        </p:txBody>
      </p:sp>
      <p:sp>
        <p:nvSpPr>
          <p:cNvPr id="8" name="Slide Number Placeholder 7">
            <a:extLst>
              <a:ext uri="{FF2B5EF4-FFF2-40B4-BE49-F238E27FC236}">
                <a16:creationId xmlns:a16="http://schemas.microsoft.com/office/drawing/2014/main" id="{3CBD9E88-9DFA-2EB7-34D5-E029BD46F5E3}"/>
              </a:ext>
            </a:extLst>
          </p:cNvPr>
          <p:cNvSpPr>
            <a:spLocks noGrp="1"/>
          </p:cNvSpPr>
          <p:nvPr>
            <p:ph type="sldNum" sz="quarter" idx="12"/>
          </p:nvPr>
        </p:nvSpPr>
        <p:spPr/>
        <p:txBody>
          <a:bodyPr/>
          <a:lstStyle/>
          <a:p>
            <a:pPr algn="ctr"/>
            <a:fld id="{8D252C1B-CBF0-4A4D-8F57-7FB989103249}" type="slidenum">
              <a:rPr lang="en-US" smtClean="0"/>
              <a:pPr algn="ctr"/>
              <a:t>‹#›</a:t>
            </a:fld>
            <a:endParaRPr lang="en-US" dirty="0"/>
          </a:p>
        </p:txBody>
      </p:sp>
      <p:sp>
        <p:nvSpPr>
          <p:cNvPr id="6" name="Date Placeholder 5">
            <a:extLst>
              <a:ext uri="{FF2B5EF4-FFF2-40B4-BE49-F238E27FC236}">
                <a16:creationId xmlns:a16="http://schemas.microsoft.com/office/drawing/2014/main" id="{26035DAD-0E07-921A-1F16-10A8BBFC3975}"/>
              </a:ext>
            </a:extLst>
          </p:cNvPr>
          <p:cNvSpPr>
            <a:spLocks noGrp="1"/>
          </p:cNvSpPr>
          <p:nvPr>
            <p:ph type="dt" sz="half" idx="10"/>
          </p:nvPr>
        </p:nvSpPr>
        <p:spPr/>
        <p:txBody>
          <a:bodyPr/>
          <a:lstStyle/>
          <a:p>
            <a:fld id="{CD320626-9DFB-409D-967E-45C89655DB7A}" type="datetime4">
              <a:rPr lang="en-US" smtClean="0"/>
              <a:t>August 15, 2025</a:t>
            </a:fld>
            <a:endParaRPr lang="en-US" dirty="0"/>
          </a:p>
        </p:txBody>
      </p:sp>
    </p:spTree>
    <p:extLst>
      <p:ext uri="{BB962C8B-B14F-4D97-AF65-F5344CB8AC3E}">
        <p14:creationId xmlns:p14="http://schemas.microsoft.com/office/powerpoint/2010/main" val="204802371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9E11FDDA-B97C-DDC5-8DB1-E60BD2AA1DBB}"/>
              </a:ext>
            </a:extLst>
          </p:cNvPr>
          <p:cNvSpPr>
            <a:spLocks noGrp="1"/>
          </p:cNvSpPr>
          <p:nvPr>
            <p:ph type="ftr" sz="quarter" idx="11"/>
          </p:nvPr>
        </p:nvSpPr>
        <p:spPr/>
        <p:txBody>
          <a:bodyPr/>
          <a:lstStyle/>
          <a:p>
            <a:pPr algn="r"/>
            <a:r>
              <a:rPr lang="en-US" dirty="0"/>
              <a:t>Sample Footer Text</a:t>
            </a:r>
          </a:p>
        </p:txBody>
      </p:sp>
      <p:sp>
        <p:nvSpPr>
          <p:cNvPr id="7" name="Slide Number Placeholder 6">
            <a:extLst>
              <a:ext uri="{FF2B5EF4-FFF2-40B4-BE49-F238E27FC236}">
                <a16:creationId xmlns:a16="http://schemas.microsoft.com/office/drawing/2014/main" id="{7F72A1C0-DA96-EA1E-D5A0-508F879B0757}"/>
              </a:ext>
            </a:extLst>
          </p:cNvPr>
          <p:cNvSpPr>
            <a:spLocks noGrp="1"/>
          </p:cNvSpPr>
          <p:nvPr>
            <p:ph type="sldNum" sz="quarter" idx="12"/>
          </p:nvPr>
        </p:nvSpPr>
        <p:spPr/>
        <p:txBody>
          <a:bodyPr/>
          <a:lstStyle/>
          <a:p>
            <a:pPr algn="ctr"/>
            <a:fld id="{8D252C1B-CBF0-4A4D-8F57-7FB989103249}" type="slidenum">
              <a:rPr lang="en-US" smtClean="0"/>
              <a:pPr algn="ctr"/>
              <a:t>‹#›</a:t>
            </a:fld>
            <a:endParaRPr lang="en-US" dirty="0"/>
          </a:p>
        </p:txBody>
      </p:sp>
      <p:sp>
        <p:nvSpPr>
          <p:cNvPr id="5" name="Date Placeholder 4">
            <a:extLst>
              <a:ext uri="{FF2B5EF4-FFF2-40B4-BE49-F238E27FC236}">
                <a16:creationId xmlns:a16="http://schemas.microsoft.com/office/drawing/2014/main" id="{F97F18BD-749C-B50F-D44C-F42AA6AABEB9}"/>
              </a:ext>
            </a:extLst>
          </p:cNvPr>
          <p:cNvSpPr>
            <a:spLocks noGrp="1"/>
          </p:cNvSpPr>
          <p:nvPr>
            <p:ph type="dt" sz="half" idx="10"/>
          </p:nvPr>
        </p:nvSpPr>
        <p:spPr/>
        <p:txBody>
          <a:bodyPr/>
          <a:lstStyle/>
          <a:p>
            <a:fld id="{1EC1A3DC-DD83-4773-AD6C-D60629042765}" type="datetime4">
              <a:rPr lang="en-US" smtClean="0"/>
              <a:t>August 15, 2025</a:t>
            </a:fld>
            <a:endParaRPr lang="en-US" dirty="0"/>
          </a:p>
        </p:txBody>
      </p:sp>
    </p:spTree>
    <p:extLst>
      <p:ext uri="{BB962C8B-B14F-4D97-AF65-F5344CB8AC3E}">
        <p14:creationId xmlns:p14="http://schemas.microsoft.com/office/powerpoint/2010/main" val="45954227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758952"/>
            <a:ext cx="3595634" cy="2212848"/>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971800"/>
            <a:ext cx="3309608" cy="3127248"/>
          </a:xfrm>
          <a:prstGeom prst="rect">
            <a:avLst/>
          </a:prstGeom>
        </p:spPr>
        <p:txBody>
          <a:bodyPr anchor="t">
            <a:normAutofit/>
          </a:bodyPr>
          <a:lstStyle>
            <a:lvl1pPr marL="0" indent="0">
              <a:lnSpc>
                <a:spcPct val="13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6996" y="758952"/>
            <a:ext cx="6284130" cy="5340093"/>
          </a:xfrm>
          <a:prstGeom prst="rect">
            <a:avLst/>
          </a:prstGeo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endParaRPr lang="en-US" dirty="0"/>
          </a:p>
        </p:txBody>
      </p:sp>
      <p:sp>
        <p:nvSpPr>
          <p:cNvPr id="13" name="Footer Placeholder 12">
            <a:extLst>
              <a:ext uri="{FF2B5EF4-FFF2-40B4-BE49-F238E27FC236}">
                <a16:creationId xmlns:a16="http://schemas.microsoft.com/office/drawing/2014/main" id="{247FD854-00E9-7A1B-6B8C-0458F22F1EC3}"/>
              </a:ext>
            </a:extLst>
          </p:cNvPr>
          <p:cNvSpPr>
            <a:spLocks noGrp="1"/>
          </p:cNvSpPr>
          <p:nvPr>
            <p:ph type="ftr" sz="quarter" idx="11"/>
          </p:nvPr>
        </p:nvSpPr>
        <p:spPr/>
        <p:txBody>
          <a:bodyPr/>
          <a:lstStyle/>
          <a:p>
            <a:pPr algn="r"/>
            <a:r>
              <a:rPr lang="en-US" dirty="0"/>
              <a:t>Sample Footer Text</a:t>
            </a:r>
          </a:p>
        </p:txBody>
      </p:sp>
      <p:sp>
        <p:nvSpPr>
          <p:cNvPr id="14" name="Slide Number Placeholder 13">
            <a:extLst>
              <a:ext uri="{FF2B5EF4-FFF2-40B4-BE49-F238E27FC236}">
                <a16:creationId xmlns:a16="http://schemas.microsoft.com/office/drawing/2014/main" id="{205E2392-B840-3FDD-E39D-8521DC827038}"/>
              </a:ext>
            </a:extLst>
          </p:cNvPr>
          <p:cNvSpPr>
            <a:spLocks noGrp="1"/>
          </p:cNvSpPr>
          <p:nvPr>
            <p:ph type="sldNum" sz="quarter" idx="12"/>
          </p:nvPr>
        </p:nvSpPr>
        <p:spPr/>
        <p:txBody>
          <a:bodyPr/>
          <a:lstStyle/>
          <a:p>
            <a:pPr algn="ctr"/>
            <a:fld id="{8D252C1B-CBF0-4A4D-8F57-7FB989103249}" type="slidenum">
              <a:rPr lang="en-US" smtClean="0"/>
              <a:pPr algn="ctr"/>
              <a:t>‹#›</a:t>
            </a:fld>
            <a:endParaRPr lang="en-US" dirty="0"/>
          </a:p>
        </p:txBody>
      </p:sp>
      <p:sp>
        <p:nvSpPr>
          <p:cNvPr id="12" name="Date Placeholder 11">
            <a:extLst>
              <a:ext uri="{FF2B5EF4-FFF2-40B4-BE49-F238E27FC236}">
                <a16:creationId xmlns:a16="http://schemas.microsoft.com/office/drawing/2014/main" id="{542EA063-3C1A-D1D2-916B-C1A4F124EA0C}"/>
              </a:ext>
            </a:extLst>
          </p:cNvPr>
          <p:cNvSpPr>
            <a:spLocks noGrp="1"/>
          </p:cNvSpPr>
          <p:nvPr>
            <p:ph type="dt" sz="half" idx="10"/>
          </p:nvPr>
        </p:nvSpPr>
        <p:spPr/>
        <p:txBody>
          <a:bodyPr/>
          <a:lstStyle/>
          <a:p>
            <a:fld id="{E033576C-593A-47BB-B516-D2528E5E552A}" type="datetime4">
              <a:rPr lang="en-US" smtClean="0"/>
              <a:t>August 15, 2025</a:t>
            </a:fld>
            <a:endParaRPr lang="en-US" dirty="0"/>
          </a:p>
        </p:txBody>
      </p:sp>
    </p:spTree>
    <p:extLst>
      <p:ext uri="{BB962C8B-B14F-4D97-AF65-F5344CB8AC3E}">
        <p14:creationId xmlns:p14="http://schemas.microsoft.com/office/powerpoint/2010/main" val="42620736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762000"/>
            <a:ext cx="3713996" cy="2212313"/>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3401567"/>
            <a:ext cx="3300984" cy="2731008"/>
          </a:xfrm>
          <a:prstGeom prst="rect">
            <a:avLst/>
          </a:prstGeom>
        </p:spPr>
        <p:txBody>
          <a:bodyPr anchor="b"/>
          <a:lstStyle>
            <a:lvl1pPr marL="0" indent="0">
              <a:lnSpc>
                <a:spcPct val="13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Picture Placeholder 8">
            <a:extLst>
              <a:ext uri="{FF2B5EF4-FFF2-40B4-BE49-F238E27FC236}">
                <a16:creationId xmlns:a16="http://schemas.microsoft.com/office/drawing/2014/main" id="{BE5C5A3E-7D50-F47F-EB7E-84E9BE86B09F}"/>
              </a:ext>
            </a:extLst>
          </p:cNvPr>
          <p:cNvSpPr>
            <a:spLocks noGrp="1"/>
          </p:cNvSpPr>
          <p:nvPr>
            <p:ph type="pic" sz="quarter" idx="13"/>
          </p:nvPr>
        </p:nvSpPr>
        <p:spPr>
          <a:xfrm>
            <a:off x="5361359" y="762000"/>
            <a:ext cx="6068641" cy="5334000"/>
          </a:xfrm>
          <a:prstGeom prst="rect">
            <a:avLst/>
          </a:prstGeom>
          <a:blipFill>
            <a:blip r:embed="rId2" cstate="screen">
              <a:alphaModFix amt="7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16" name="Footer Placeholder 15">
            <a:extLst>
              <a:ext uri="{FF2B5EF4-FFF2-40B4-BE49-F238E27FC236}">
                <a16:creationId xmlns:a16="http://schemas.microsoft.com/office/drawing/2014/main" id="{27DBDBE0-7D82-CCC0-82C8-C75970BFD286}"/>
              </a:ext>
            </a:extLst>
          </p:cNvPr>
          <p:cNvSpPr>
            <a:spLocks noGrp="1"/>
          </p:cNvSpPr>
          <p:nvPr>
            <p:ph type="ftr" sz="quarter" idx="15"/>
          </p:nvPr>
        </p:nvSpPr>
        <p:spPr/>
        <p:txBody>
          <a:bodyPr/>
          <a:lstStyle/>
          <a:p>
            <a:pPr algn="r"/>
            <a:r>
              <a:rPr lang="en-US" dirty="0"/>
              <a:t>Sample Footer Text</a:t>
            </a:r>
          </a:p>
        </p:txBody>
      </p:sp>
      <p:sp>
        <p:nvSpPr>
          <p:cNvPr id="17" name="Slide Number Placeholder 16">
            <a:extLst>
              <a:ext uri="{FF2B5EF4-FFF2-40B4-BE49-F238E27FC236}">
                <a16:creationId xmlns:a16="http://schemas.microsoft.com/office/drawing/2014/main" id="{098B971C-659F-56B1-E5C8-1551C52DEB0E}"/>
              </a:ext>
            </a:extLst>
          </p:cNvPr>
          <p:cNvSpPr>
            <a:spLocks noGrp="1"/>
          </p:cNvSpPr>
          <p:nvPr>
            <p:ph type="sldNum" sz="quarter" idx="16"/>
          </p:nvPr>
        </p:nvSpPr>
        <p:spPr/>
        <p:txBody>
          <a:bodyPr/>
          <a:lstStyle/>
          <a:p>
            <a:pPr algn="ctr"/>
            <a:fld id="{8D252C1B-CBF0-4A4D-8F57-7FB989103249}" type="slidenum">
              <a:rPr lang="en-US" smtClean="0"/>
              <a:pPr algn="ctr"/>
              <a:t>‹#›</a:t>
            </a:fld>
            <a:endParaRPr lang="en-US" dirty="0"/>
          </a:p>
        </p:txBody>
      </p:sp>
      <p:sp>
        <p:nvSpPr>
          <p:cNvPr id="15" name="Date Placeholder 14">
            <a:extLst>
              <a:ext uri="{FF2B5EF4-FFF2-40B4-BE49-F238E27FC236}">
                <a16:creationId xmlns:a16="http://schemas.microsoft.com/office/drawing/2014/main" id="{1018BD95-468D-0282-9949-1A0343239975}"/>
              </a:ext>
            </a:extLst>
          </p:cNvPr>
          <p:cNvSpPr>
            <a:spLocks noGrp="1"/>
          </p:cNvSpPr>
          <p:nvPr>
            <p:ph type="dt" sz="half" idx="14"/>
          </p:nvPr>
        </p:nvSpPr>
        <p:spPr/>
        <p:txBody>
          <a:bodyPr/>
          <a:lstStyle/>
          <a:p>
            <a:fld id="{1A852720-599F-48B5-9C00-11A46BDCDC83}" type="datetime4">
              <a:rPr lang="en-US" smtClean="0"/>
              <a:t>August 15, 2025</a:t>
            </a:fld>
            <a:endParaRPr lang="en-US" dirty="0"/>
          </a:p>
        </p:txBody>
      </p:sp>
    </p:spTree>
    <p:extLst>
      <p:ext uri="{BB962C8B-B14F-4D97-AF65-F5344CB8AC3E}">
        <p14:creationId xmlns:p14="http://schemas.microsoft.com/office/powerpoint/2010/main" val="12329197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937FE2A9-21DD-FB38-F9C9-5420B56B7136}"/>
              </a:ext>
              <a:ext uri="{C183D7F6-B498-43B3-948B-1728B52AA6E4}">
                <adec:decorative xmlns:adec="http://schemas.microsoft.com/office/drawing/2017/decorative" val="1"/>
              </a:ext>
            </a:extLst>
          </p:cNvPr>
          <p:cNvCxnSpPr>
            <a:cxnSpLocks/>
          </p:cNvCxnSpPr>
          <p:nvPr/>
        </p:nvCxnSpPr>
        <p:spPr>
          <a:xfrm>
            <a:off x="793007" y="761998"/>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8" y="1033272"/>
            <a:ext cx="7342632" cy="1901952"/>
          </a:xfrm>
          <a:prstGeom prst="rect">
            <a:avLst/>
          </a:prstGeom>
        </p:spPr>
        <p:txBody>
          <a:bodyPr anchor="t">
            <a:normAutofit/>
          </a:bodyPr>
          <a:lstStyle>
            <a:lvl1pPr>
              <a:lnSpc>
                <a:spcPct val="120000"/>
              </a:lnSpc>
              <a:defRPr sz="4000">
                <a:solidFill>
                  <a:schemeClr val="tx1"/>
                </a:solidFill>
              </a:defRPr>
            </a:lvl1pPr>
          </a:lstStyle>
          <a:p>
            <a:r>
              <a:rPr lang="en-US" dirty="0"/>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648" y="3593592"/>
            <a:ext cx="10680192" cy="2688336"/>
          </a:xfrm>
          <a:prstGeom prst="rect">
            <a:avLst/>
          </a:prstGeom>
        </p:spPr>
        <p:txBody>
          <a:bodyPr vert="horz" lIns="91440" tIns="45720" rIns="91440" bIns="45720" rtlCol="0">
            <a:normAutofit/>
          </a:bodyPr>
          <a:lstStyle>
            <a:lvl1pPr>
              <a:defRPr lang="en-US">
                <a:solidFill>
                  <a:schemeClr val="tx1"/>
                </a:solidFill>
              </a:defRPr>
            </a:lvl1pPr>
            <a:lvl2pPr>
              <a:defRPr lang="en-US">
                <a:solidFill>
                  <a:schemeClr val="tx1"/>
                </a:solidFill>
              </a:defRPr>
            </a:lvl2pPr>
            <a:lvl3pPr>
              <a:defRPr lang="en-US">
                <a:solidFill>
                  <a:schemeClr val="tx1"/>
                </a:solidFill>
              </a:defRPr>
            </a:lvl3pPr>
            <a:lvl4pPr>
              <a:defRPr lang="en-US">
                <a:solidFill>
                  <a:schemeClr val="tx1"/>
                </a:solidFill>
              </a:defRPr>
            </a:lvl4pPr>
            <a:lvl5pPr>
              <a:defRPr lang="en-US">
                <a:solidFill>
                  <a:schemeClr val="tx1"/>
                </a:solidFill>
              </a:defRPr>
            </a:lvl5pPr>
          </a:lstStyle>
          <a:p>
            <a:pPr lvl="0">
              <a:lnSpc>
                <a:spcPct val="130000"/>
              </a:lnSpc>
            </a:pPr>
            <a:r>
              <a:rPr lang="en-US"/>
              <a:t>Click to edit Master text styles</a:t>
            </a:r>
          </a:p>
          <a:p>
            <a:pPr lvl="1">
              <a:lnSpc>
                <a:spcPct val="130000"/>
              </a:lnSpc>
            </a:pPr>
            <a:r>
              <a:rPr lang="en-US"/>
              <a:t>Second level</a:t>
            </a:r>
          </a:p>
          <a:p>
            <a:pPr lvl="2">
              <a:lnSpc>
                <a:spcPct val="130000"/>
              </a:lnSpc>
            </a:pPr>
            <a:r>
              <a:rPr lang="en-US"/>
              <a:t>Third level</a:t>
            </a:r>
          </a:p>
          <a:p>
            <a:pPr lvl="3">
              <a:lnSpc>
                <a:spcPct val="130000"/>
              </a:lnSpc>
            </a:pPr>
            <a:r>
              <a:rPr lang="en-US"/>
              <a:t>Fourth level</a:t>
            </a:r>
          </a:p>
          <a:p>
            <a:pPr lvl="4">
              <a:lnSpc>
                <a:spcPct val="130000"/>
              </a:lnSpc>
            </a:pPr>
            <a:r>
              <a:rPr lang="en-US"/>
              <a:t>Fifth level</a:t>
            </a:r>
          </a:p>
        </p:txBody>
      </p:sp>
      <p:sp>
        <p:nvSpPr>
          <p:cNvPr id="9" name="Footer Placeholder 8">
            <a:extLst>
              <a:ext uri="{FF2B5EF4-FFF2-40B4-BE49-F238E27FC236}">
                <a16:creationId xmlns:a16="http://schemas.microsoft.com/office/drawing/2014/main" id="{F424D638-A40E-7DBE-0BDA-0653484A371B}"/>
              </a:ext>
            </a:extLst>
          </p:cNvPr>
          <p:cNvSpPr>
            <a:spLocks noGrp="1"/>
          </p:cNvSpPr>
          <p:nvPr>
            <p:ph type="ftr" sz="quarter" idx="15"/>
          </p:nvPr>
        </p:nvSpPr>
        <p:spPr/>
        <p:txBody>
          <a:bodyPr/>
          <a:lstStyle>
            <a:lvl1pPr>
              <a:defRPr>
                <a:solidFill>
                  <a:schemeClr val="tx1"/>
                </a:solidFill>
              </a:defRPr>
            </a:lvl1pPr>
          </a:lstStyle>
          <a:p>
            <a:r>
              <a:rPr lang="en-US" dirty="0"/>
              <a:t>Sample Footer Text</a:t>
            </a:r>
          </a:p>
        </p:txBody>
      </p:sp>
      <p:sp>
        <p:nvSpPr>
          <p:cNvPr id="10" name="Slide Number Placeholder 9">
            <a:extLst>
              <a:ext uri="{FF2B5EF4-FFF2-40B4-BE49-F238E27FC236}">
                <a16:creationId xmlns:a16="http://schemas.microsoft.com/office/drawing/2014/main" id="{D432539E-E64F-6ECB-8128-09189D20DDE8}"/>
              </a:ext>
            </a:extLst>
          </p:cNvPr>
          <p:cNvSpPr>
            <a:spLocks noGrp="1"/>
          </p:cNvSpPr>
          <p:nvPr>
            <p:ph type="sldNum" sz="quarter" idx="16"/>
          </p:nvPr>
        </p:nvSpPr>
        <p:spPr/>
        <p:txBody>
          <a:bodyPr/>
          <a:lstStyle>
            <a:lvl1pPr>
              <a:defRPr>
                <a:solidFill>
                  <a:schemeClr val="tx1"/>
                </a:solidFill>
              </a:defRPr>
            </a:lvl1pPr>
          </a:lstStyle>
          <a:p>
            <a:fld id="{8D252C1B-CBF0-4A4D-8F57-7FB989103249}" type="slidenum">
              <a:rPr lang="en-US" smtClean="0"/>
              <a:pPr/>
              <a:t>‹#›</a:t>
            </a:fld>
            <a:endParaRPr lang="en-US" dirty="0"/>
          </a:p>
        </p:txBody>
      </p:sp>
      <p:sp>
        <p:nvSpPr>
          <p:cNvPr id="7" name="Date Placeholder 6">
            <a:extLst>
              <a:ext uri="{FF2B5EF4-FFF2-40B4-BE49-F238E27FC236}">
                <a16:creationId xmlns:a16="http://schemas.microsoft.com/office/drawing/2014/main" id="{260958E1-1A6E-215C-E558-5C2B7E025D13}"/>
              </a:ext>
            </a:extLst>
          </p:cNvPr>
          <p:cNvSpPr>
            <a:spLocks noGrp="1"/>
          </p:cNvSpPr>
          <p:nvPr>
            <p:ph type="dt" sz="half" idx="14"/>
          </p:nvPr>
        </p:nvSpPr>
        <p:spPr/>
        <p:txBody>
          <a:bodyPr/>
          <a:lstStyle>
            <a:lvl1pPr>
              <a:defRPr>
                <a:solidFill>
                  <a:schemeClr val="tx1"/>
                </a:solidFill>
              </a:defRPr>
            </a:lvl1pPr>
          </a:lstStyle>
          <a:p>
            <a:fld id="{DD59AC0F-8E77-4F74-A460-12024CA04876}" type="datetime4">
              <a:rPr lang="en-US" smtClean="0"/>
              <a:pPr/>
              <a:t>August 15, 2025</a:t>
            </a:fld>
            <a:endParaRPr lang="en-US" dirty="0"/>
          </a:p>
        </p:txBody>
      </p:sp>
    </p:spTree>
    <p:extLst>
      <p:ext uri="{BB962C8B-B14F-4D97-AF65-F5344CB8AC3E}">
        <p14:creationId xmlns:p14="http://schemas.microsoft.com/office/powerpoint/2010/main" val="2345424658"/>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nclusion 2">
    <p:bg>
      <p:bgPr>
        <a:solidFill>
          <a:schemeClr val="tx1"/>
        </a:solidFill>
        <a:effectLst/>
      </p:bgPr>
    </p:bg>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89CBFB52-CE70-A084-2784-8ADA5CBB0506}"/>
              </a:ext>
              <a:ext uri="{C183D7F6-B498-43B3-948B-1728B52AA6E4}">
                <adec:decorative xmlns:adec="http://schemas.microsoft.com/office/drawing/2017/decorative" val="1"/>
              </a:ext>
            </a:extLst>
          </p:cNvPr>
          <p:cNvSpPr/>
          <p:nvPr/>
        </p:nvSpPr>
        <p:spPr>
          <a:xfrm>
            <a:off x="733197" y="1114197"/>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59536" y="2441448"/>
            <a:ext cx="4389120" cy="1984248"/>
          </a:xfrm>
          <a:prstGeom prst="rect">
            <a:avLst/>
          </a:prstGeom>
        </p:spPr>
        <p:txBody>
          <a:bodyPr anchor="ctr">
            <a:normAutofit/>
          </a:bodyPr>
          <a:lstStyle>
            <a:lvl1pPr algn="ctr">
              <a:lnSpc>
                <a:spcPct val="120000"/>
              </a:lnSpc>
              <a:defRPr sz="4000">
                <a:solidFill>
                  <a:schemeClr val="tx1"/>
                </a:solidFill>
              </a:defRPr>
            </a:lvl1pPr>
          </a:lstStyle>
          <a:p>
            <a:r>
              <a:rPr lang="en-US" dirty="0"/>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272786" y="1792224"/>
            <a:ext cx="4626864" cy="3529584"/>
          </a:xfrm>
          <a:prstGeom prst="rect">
            <a:avLst/>
          </a:prstGeom>
        </p:spPr>
        <p:txBody>
          <a:bodyPr vert="horz" lIns="91440" tIns="45720" rIns="91440" bIns="45720" rtlCol="0" anchor="ctr">
            <a:normAutofit/>
          </a:bodyPr>
          <a:lstStyle>
            <a:lvl1pPr marL="0" indent="0">
              <a:lnSpc>
                <a:spcPct val="130000"/>
              </a:lnSpc>
              <a:buNone/>
              <a:defRPr lang="en-US" sz="2400" dirty="0">
                <a:solidFill>
                  <a:schemeClr val="bg1"/>
                </a:solidFill>
              </a:defRPr>
            </a:lvl1pPr>
            <a:lvl2pPr marL="228600" indent="0">
              <a:lnSpc>
                <a:spcPct val="130000"/>
              </a:lnSpc>
              <a:buNone/>
              <a:defRPr lang="en-US" sz="2000" dirty="0">
                <a:solidFill>
                  <a:schemeClr val="bg1"/>
                </a:solidFill>
              </a:defRPr>
            </a:lvl2pPr>
            <a:lvl3pPr marL="457200" indent="0">
              <a:lnSpc>
                <a:spcPct val="130000"/>
              </a:lnSpc>
              <a:buNone/>
              <a:defRPr lang="en-US" sz="1800" dirty="0">
                <a:solidFill>
                  <a:schemeClr val="bg1"/>
                </a:solidFill>
              </a:defRPr>
            </a:lvl3pPr>
            <a:lvl4pPr marL="685800" indent="0">
              <a:lnSpc>
                <a:spcPct val="130000"/>
              </a:lnSpc>
              <a:buNone/>
              <a:defRPr lang="en-US" sz="1600" dirty="0">
                <a:solidFill>
                  <a:schemeClr val="bg1"/>
                </a:solidFill>
              </a:defRPr>
            </a:lvl4pPr>
            <a:lvl5pPr marL="914400" indent="0">
              <a:lnSpc>
                <a:spcPct val="130000"/>
              </a:lnSpc>
              <a:buNone/>
              <a:defRPr lang="en-US" sz="1400" dirty="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11">
            <a:extLst>
              <a:ext uri="{FF2B5EF4-FFF2-40B4-BE49-F238E27FC236}">
                <a16:creationId xmlns:a16="http://schemas.microsoft.com/office/drawing/2014/main" id="{AD01EFD6-9B00-587B-896E-04546E348CB7}"/>
              </a:ext>
            </a:extLst>
          </p:cNvPr>
          <p:cNvSpPr>
            <a:spLocks noGrp="1"/>
          </p:cNvSpPr>
          <p:nvPr>
            <p:ph type="ftr" sz="quarter" idx="16"/>
          </p:nvPr>
        </p:nvSpPr>
        <p:spPr/>
        <p:txBody>
          <a:bodyPr/>
          <a:lstStyle>
            <a:lvl1pPr>
              <a:defRPr>
                <a:solidFill>
                  <a:schemeClr val="bg1"/>
                </a:solidFill>
              </a:defRPr>
            </a:lvl1pPr>
          </a:lstStyle>
          <a:p>
            <a:r>
              <a:rPr lang="en-US" dirty="0"/>
              <a:t>Sample Footer Text</a:t>
            </a:r>
          </a:p>
        </p:txBody>
      </p:sp>
      <p:sp>
        <p:nvSpPr>
          <p:cNvPr id="13" name="Slide Number Placeholder 12">
            <a:extLst>
              <a:ext uri="{FF2B5EF4-FFF2-40B4-BE49-F238E27FC236}">
                <a16:creationId xmlns:a16="http://schemas.microsoft.com/office/drawing/2014/main" id="{16E3DBA5-3A5D-C80F-F079-E97456BEC2FA}"/>
              </a:ext>
            </a:extLst>
          </p:cNvPr>
          <p:cNvSpPr>
            <a:spLocks noGrp="1"/>
          </p:cNvSpPr>
          <p:nvPr>
            <p:ph type="sldNum" sz="quarter" idx="17"/>
          </p:nvPr>
        </p:nvSpPr>
        <p:spPr/>
        <p:txBody>
          <a:bodyPr/>
          <a:lstStyle>
            <a:lvl1pPr>
              <a:defRPr>
                <a:solidFill>
                  <a:schemeClr val="bg1"/>
                </a:solidFill>
              </a:defRPr>
            </a:lvl1pPr>
          </a:lstStyle>
          <a:p>
            <a:fld id="{8D252C1B-CBF0-4A4D-8F57-7FB989103249}" type="slidenum">
              <a:rPr lang="en-US" smtClean="0"/>
              <a:pPr/>
              <a:t>‹#›</a:t>
            </a:fld>
            <a:endParaRPr lang="en-US" dirty="0"/>
          </a:p>
        </p:txBody>
      </p:sp>
      <p:sp>
        <p:nvSpPr>
          <p:cNvPr id="11" name="Date Placeholder 10">
            <a:extLst>
              <a:ext uri="{FF2B5EF4-FFF2-40B4-BE49-F238E27FC236}">
                <a16:creationId xmlns:a16="http://schemas.microsoft.com/office/drawing/2014/main" id="{7470B87B-1EC8-FB40-1A35-1CFC24500D80}"/>
              </a:ext>
            </a:extLst>
          </p:cNvPr>
          <p:cNvSpPr>
            <a:spLocks noGrp="1"/>
          </p:cNvSpPr>
          <p:nvPr>
            <p:ph type="dt" sz="half" idx="15"/>
          </p:nvPr>
        </p:nvSpPr>
        <p:spPr/>
        <p:txBody>
          <a:bodyPr/>
          <a:lstStyle>
            <a:lvl1pPr>
              <a:defRPr>
                <a:solidFill>
                  <a:schemeClr val="bg1"/>
                </a:solidFill>
              </a:defRPr>
            </a:lvl1pPr>
          </a:lstStyle>
          <a:p>
            <a:fld id="{54478ED8-172F-4F2D-A6E6-A5C5E0653480}" type="datetime4">
              <a:rPr lang="en-US" smtClean="0"/>
              <a:pPr/>
              <a:t>August 15, 2025</a:t>
            </a:fld>
            <a:endParaRPr lang="en-US" dirty="0"/>
          </a:p>
        </p:txBody>
      </p:sp>
    </p:spTree>
    <p:extLst>
      <p:ext uri="{BB962C8B-B14F-4D97-AF65-F5344CB8AC3E}">
        <p14:creationId xmlns:p14="http://schemas.microsoft.com/office/powerpoint/2010/main" val="3539985581"/>
      </p:ext>
    </p:extLst>
  </p:cSld>
  <p:clrMapOvr>
    <a:overrideClrMapping bg1="lt1" tx1="dk1" bg2="lt2" tx2="dk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cSld name="Title, Content Photo 13-">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D7425CE9-1989-E4AC-20C4-20216538CD64}"/>
              </a:ext>
            </a:extLst>
          </p:cNvPr>
          <p:cNvSpPr>
            <a:spLocks noGrp="1"/>
          </p:cNvSpPr>
          <p:nvPr>
            <p:ph type="pic" sz="quarter" idx="18"/>
          </p:nvPr>
        </p:nvSpPr>
        <p:spPr>
          <a:xfrm>
            <a:off x="5039868" y="0"/>
            <a:ext cx="7152132" cy="6857999"/>
          </a:xfrm>
          <a:blipFill>
            <a:blip r:embed="rId2" cstate="screen">
              <a:alphaModFix amt="70000"/>
              <a:extLst>
                <a:ext uri="{28A0092B-C50C-407E-A947-70E740481C1C}">
                  <a14:useLocalDpi xmlns:a14="http://schemas.microsoft.com/office/drawing/2010/main"/>
                </a:ext>
              </a:extLst>
            </a:blip>
            <a:stretch>
              <a:fillRect/>
            </a:stretch>
          </a:blipFill>
        </p:spPr>
        <p:txBody>
          <a:bodyPr vert="horz" lIns="91440" tIns="45720" rIns="91440" bIns="45720" rtlCol="0">
            <a:normAutofit/>
          </a:bodyPr>
          <a:lstStyle>
            <a:lvl1pPr>
              <a:defRPr lang="en-US"/>
            </a:lvl1pPr>
          </a:lstStyle>
          <a:p>
            <a:pPr marL="0" lvl="0" indent="0">
              <a:buNone/>
            </a:pPr>
            <a:r>
              <a:rPr lang="en-US" dirty="0"/>
              <a:t>Click icon to add picture</a:t>
            </a:r>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r>
              <a:rPr lang="en-US" dirty="0"/>
              <a:t>2/6/2025</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648" y="2258568"/>
            <a:ext cx="3703320" cy="3840480"/>
          </a:xfrm>
        </p:spPr>
        <p:txBody>
          <a:bodyPr/>
          <a:lstStyle>
            <a:lvl1pPr marL="0" indent="0">
              <a:buNone/>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58952"/>
            <a:ext cx="3703320" cy="1143000"/>
          </a:xfrm>
          <a:prstGeom prst="rect">
            <a:avLst/>
          </a:prstGeom>
        </p:spPr>
        <p:txBody>
          <a:bodyPr vert="horz" lIns="91440" tIns="45720" rIns="91440" bIns="45720" rtlCol="0" anchor="b">
            <a:noAutofit/>
          </a:bodyPr>
          <a:lstStyle>
            <a:lvl1pPr>
              <a:defRPr lang="en-US" dirty="0"/>
            </a:lvl1pPr>
          </a:lstStyle>
          <a:p>
            <a:pPr lvl="0">
              <a:lnSpc>
                <a:spcPct val="120000"/>
              </a:lnSpc>
            </a:pPr>
            <a:r>
              <a:rPr lang="en-US"/>
              <a:t>Click to edit Master title style</a:t>
            </a:r>
            <a:endParaRPr lang="en-US" dirty="0"/>
          </a:p>
        </p:txBody>
      </p:sp>
    </p:spTree>
    <p:extLst>
      <p:ext uri="{BB962C8B-B14F-4D97-AF65-F5344CB8AC3E}">
        <p14:creationId xmlns:p14="http://schemas.microsoft.com/office/powerpoint/2010/main" val="3182287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Photo 2">
    <p:bg>
      <p:bgPr>
        <a:solidFill>
          <a:schemeClr val="tx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C940CC8-5401-3EF9-398C-2A2492181116}"/>
              </a:ext>
              <a:ext uri="{C183D7F6-B498-43B3-948B-1728B52AA6E4}">
                <adec:decorative xmlns:adec="http://schemas.microsoft.com/office/drawing/2017/decorative" val="1"/>
              </a:ext>
            </a:extLst>
          </p:cNvPr>
          <p:cNvSpPr/>
          <p:nvPr/>
        </p:nvSpPr>
        <p:spPr>
          <a:xfrm>
            <a:off x="762000" y="762000"/>
            <a:ext cx="5330953" cy="5334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345999" y="1236272"/>
            <a:ext cx="3959352" cy="2885843"/>
          </a:xfrm>
          <a:prstGeom prst="rect">
            <a:avLst/>
          </a:prstGeom>
        </p:spPr>
        <p:txBody>
          <a:bodyPr anchor="t">
            <a:normAutofit/>
          </a:bodyPr>
          <a:lstStyle>
            <a:lvl1pPr algn="l">
              <a:lnSpc>
                <a:spcPct val="120000"/>
              </a:lnSpc>
              <a:defRPr sz="40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355143" y="5029200"/>
            <a:ext cx="3941064" cy="786384"/>
          </a:xfrm>
          <a:prstGeom prst="rect">
            <a:avLst/>
          </a:prstGeom>
        </p:spPr>
        <p:txBody>
          <a:bodyPr anchor="t">
            <a:normAutofit/>
          </a:bodyPr>
          <a:lstStyle>
            <a:lvl1pPr marL="0" indent="0" algn="l">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7" name="Straight Connector 6">
            <a:extLst>
              <a:ext uri="{FF2B5EF4-FFF2-40B4-BE49-F238E27FC236}">
                <a16:creationId xmlns:a16="http://schemas.microsoft.com/office/drawing/2014/main" id="{12230C97-C8C3-2142-5720-3E811CE1E63C}"/>
              </a:ext>
              <a:ext uri="{C183D7F6-B498-43B3-948B-1728B52AA6E4}">
                <adec:decorative xmlns:adec="http://schemas.microsoft.com/office/drawing/2017/decorative" val="1"/>
              </a:ext>
            </a:extLst>
          </p:cNvPr>
          <p:cNvCxnSpPr>
            <a:cxnSpLocks/>
          </p:cNvCxnSpPr>
          <p:nvPr/>
        </p:nvCxnSpPr>
        <p:spPr>
          <a:xfrm>
            <a:off x="1463059" y="4732259"/>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7081DABC-6343-A24F-FE45-96400F8FB4BD}"/>
              </a:ext>
            </a:extLst>
          </p:cNvPr>
          <p:cNvSpPr>
            <a:spLocks noGrp="1"/>
          </p:cNvSpPr>
          <p:nvPr>
            <p:ph type="pic" sz="quarter" idx="13"/>
          </p:nvPr>
        </p:nvSpPr>
        <p:spPr>
          <a:xfrm>
            <a:off x="6099048" y="758951"/>
            <a:ext cx="5340096" cy="5333995"/>
          </a:xfrm>
          <a:prstGeom prst="rect">
            <a:avLst/>
          </a:prstGeo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15" name="Footer Placeholder 14">
            <a:extLst>
              <a:ext uri="{FF2B5EF4-FFF2-40B4-BE49-F238E27FC236}">
                <a16:creationId xmlns:a16="http://schemas.microsoft.com/office/drawing/2014/main" id="{D728580C-8778-854F-6D1B-9AF8BF5B2FB6}"/>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defRPr>
            </a:lvl1pPr>
          </a:lstStyle>
          <a:p>
            <a:pPr algn="r"/>
            <a:r>
              <a:rPr lang="en-US" dirty="0"/>
              <a:t>Sample Footer Text</a:t>
            </a:r>
          </a:p>
        </p:txBody>
      </p:sp>
      <p:sp>
        <p:nvSpPr>
          <p:cNvPr id="16" name="Slide Number Placeholder 15">
            <a:extLst>
              <a:ext uri="{FF2B5EF4-FFF2-40B4-BE49-F238E27FC236}">
                <a16:creationId xmlns:a16="http://schemas.microsoft.com/office/drawing/2014/main" id="{73ECBF32-23F4-84AC-A92D-D9821052AF13}"/>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defRPr>
            </a:lvl1pPr>
          </a:lstStyle>
          <a:p>
            <a:pPr algn="ctr"/>
            <a:fld id="{CC057153-B650-4DEB-B370-79DDCFDCE934}" type="slidenum">
              <a:rPr lang="en-US" smtClean="0"/>
              <a:pPr algn="ctr"/>
              <a:t>‹#›</a:t>
            </a:fld>
            <a:endParaRPr lang="en-US" dirty="0"/>
          </a:p>
        </p:txBody>
      </p:sp>
      <p:sp>
        <p:nvSpPr>
          <p:cNvPr id="14" name="Date Placeholder 13">
            <a:extLst>
              <a:ext uri="{FF2B5EF4-FFF2-40B4-BE49-F238E27FC236}">
                <a16:creationId xmlns:a16="http://schemas.microsoft.com/office/drawing/2014/main" id="{ABA7367A-7087-E045-A8D9-1DB09D3DE13F}"/>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defRPr>
            </a:lvl1pPr>
          </a:lstStyle>
          <a:p>
            <a:fld id="{DF4E192D-1418-4101-9BFA-55C137A025CB}" type="datetime4">
              <a:rPr lang="en-US" smtClean="0"/>
              <a:t>August 15, 2025</a:t>
            </a:fld>
            <a:endParaRPr lang="en-US" dirty="0"/>
          </a:p>
        </p:txBody>
      </p:sp>
    </p:spTree>
    <p:extLst>
      <p:ext uri="{BB962C8B-B14F-4D97-AF65-F5344CB8AC3E}">
        <p14:creationId xmlns:p14="http://schemas.microsoft.com/office/powerpoint/2010/main" val="34646630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cSld name="Title, Content 22">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37176" y="548640"/>
            <a:ext cx="6455664" cy="59527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1AB169CA-5488-CD07-6516-947BBA28AB35}"/>
              </a:ext>
            </a:extLst>
          </p:cNvPr>
          <p:cNvSpPr>
            <a:spLocks noGrp="1"/>
          </p:cNvSpPr>
          <p:nvPr>
            <p:ph type="dt" sz="half" idx="14"/>
          </p:nvPr>
        </p:nvSpPr>
        <p:spPr>
          <a:xfrm rot="5400000">
            <a:off x="10469880" y="4892040"/>
            <a:ext cx="2670048" cy="365760"/>
          </a:xfrm>
          <a:prstGeom prst="rect">
            <a:avLst/>
          </a:prstGeom>
        </p:spPr>
        <p:txBody>
          <a:bodyPr/>
          <a:lstStyle/>
          <a:p>
            <a:r>
              <a:rPr lang="en-US" dirty="0"/>
              <a:t>2/6/2025</a:t>
            </a:r>
          </a:p>
        </p:txBody>
      </p:sp>
      <p:sp>
        <p:nvSpPr>
          <p:cNvPr id="7" name="Footer Placeholder 6">
            <a:extLst>
              <a:ext uri="{FF2B5EF4-FFF2-40B4-BE49-F238E27FC236}">
                <a16:creationId xmlns:a16="http://schemas.microsoft.com/office/drawing/2014/main" id="{D61483D3-774D-9D68-68CB-5A937232274F}"/>
              </a:ext>
            </a:extLst>
          </p:cNvPr>
          <p:cNvSpPr>
            <a:spLocks noGrp="1"/>
          </p:cNvSpPr>
          <p:nvPr>
            <p:ph type="ftr" sz="quarter" idx="15"/>
          </p:nvPr>
        </p:nvSpPr>
        <p:spPr>
          <a:xfrm rot="5400000">
            <a:off x="10469880" y="1609344"/>
            <a:ext cx="2670048" cy="365760"/>
          </a:xfrm>
          <a:prstGeom prst="rect">
            <a:avLst/>
          </a:prstGeom>
        </p:spPr>
        <p:txBody>
          <a:bodyPr/>
          <a:lstStyle/>
          <a:p>
            <a:pPr algn="r"/>
            <a:r>
              <a:rPr lang="en-US" dirty="0"/>
              <a:t>Sample Footer Text</a:t>
            </a:r>
          </a:p>
        </p:txBody>
      </p:sp>
      <p:sp>
        <p:nvSpPr>
          <p:cNvPr id="9" name="Slide Number Placeholder 8">
            <a:extLst>
              <a:ext uri="{FF2B5EF4-FFF2-40B4-BE49-F238E27FC236}">
                <a16:creationId xmlns:a16="http://schemas.microsoft.com/office/drawing/2014/main" id="{C1048750-D97F-4F3E-349E-380EE5D3BD60}"/>
              </a:ext>
            </a:extLst>
          </p:cNvPr>
          <p:cNvSpPr>
            <a:spLocks noGrp="1"/>
          </p:cNvSpPr>
          <p:nvPr>
            <p:ph type="sldNum" sz="quarter" idx="16"/>
          </p:nvPr>
        </p:nvSpPr>
        <p:spPr>
          <a:xfrm>
            <a:off x="11494008" y="3218688"/>
            <a:ext cx="630936" cy="429768"/>
          </a:xfrm>
          <a:prstGeom prst="rect">
            <a:avLst/>
          </a:prstGeom>
        </p:spPr>
        <p:txBody>
          <a:bodyPr/>
          <a:lstStyle/>
          <a:p>
            <a:pPr algn="ctr"/>
            <a:fld id="{CC057153-B650-4DEB-B370-79DDCFDCE934}" type="slidenum">
              <a:rPr lang="en-US" smtClean="0"/>
              <a:pPr algn="ctr"/>
              <a:t>‹#›</a:t>
            </a:fld>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548640" y="548640"/>
            <a:ext cx="3538728" cy="2286000"/>
          </a:xfrm>
          <a:prstGeom prst="rect">
            <a:avLst/>
          </a:prstGeom>
        </p:spPr>
        <p:txBody>
          <a:bodyPr anchor="t">
            <a:normAutofit/>
          </a:bodyPr>
          <a:lstStyle>
            <a:lvl1pPr>
              <a:lnSpc>
                <a:spcPct val="120000"/>
              </a:lnSpc>
              <a:defRPr sz="2800"/>
            </a:lvl1pPr>
          </a:lstStyle>
          <a:p>
            <a:r>
              <a:rPr lang="en-US"/>
              <a:t>Click to edit Master title style</a:t>
            </a:r>
            <a:endParaRPr lang="en-US" dirty="0"/>
          </a:p>
        </p:txBody>
      </p:sp>
    </p:spTree>
    <p:extLst>
      <p:ext uri="{BB962C8B-B14F-4D97-AF65-F5344CB8AC3E}">
        <p14:creationId xmlns:p14="http://schemas.microsoft.com/office/powerpoint/2010/main" val="94799992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Big Number 1">
    <p:bg>
      <p:bgRef idx="1001">
        <a:schemeClr val="bg1"/>
      </p:bgRef>
    </p:bg>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2377440" y="4809744"/>
            <a:ext cx="7525512" cy="1545336"/>
          </a:xfrm>
        </p:spPr>
        <p:txBody>
          <a:bodyPr>
            <a:noAutofit/>
          </a:bodyPr>
          <a:lstStyle>
            <a:lvl1pPr marL="0" indent="0" algn="ctr">
              <a:buNone/>
              <a:defRPr sz="2800">
                <a:solidFill>
                  <a:schemeClr val="tx1"/>
                </a:solidFill>
              </a:defRPr>
            </a:lvl1pPr>
            <a:lvl2pPr marL="228600" indent="0" algn="ctr">
              <a:buNone/>
              <a:defRPr sz="2400">
                <a:solidFill>
                  <a:schemeClr val="tx1"/>
                </a:solidFill>
              </a:defRPr>
            </a:lvl2pPr>
            <a:lvl3pPr marL="457200" indent="0" algn="ctr">
              <a:buNone/>
              <a:defRPr sz="2000">
                <a:solidFill>
                  <a:schemeClr val="tx1"/>
                </a:solidFill>
              </a:defRPr>
            </a:lvl3pPr>
            <a:lvl4pPr marL="685800" indent="0" algn="ctr">
              <a:buNone/>
              <a:defRPr sz="1800">
                <a:solidFill>
                  <a:schemeClr val="tx1"/>
                </a:solidFill>
              </a:defRPr>
            </a:lvl4pPr>
            <a:lvl5pPr marL="914400" indent="0" algn="ctr">
              <a:buNone/>
              <a:defRPr sz="16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0AB237A3-2F09-B8A5-B137-C37686B24A0F}"/>
              </a:ext>
            </a:extLst>
          </p:cNvPr>
          <p:cNvSpPr>
            <a:spLocks noGrp="1"/>
          </p:cNvSpPr>
          <p:nvPr>
            <p:ph type="dt" sz="half" idx="14"/>
          </p:nvPr>
        </p:nvSpPr>
        <p:spPr/>
        <p:txBody>
          <a:bodyPr/>
          <a:lstStyle/>
          <a:p>
            <a:r>
              <a:rPr lang="en-US" dirty="0"/>
              <a:t>2/6/2025</a:t>
            </a:r>
          </a:p>
        </p:txBody>
      </p:sp>
      <p:sp>
        <p:nvSpPr>
          <p:cNvPr id="4" name="Footer Placeholder 3">
            <a:extLst>
              <a:ext uri="{FF2B5EF4-FFF2-40B4-BE49-F238E27FC236}">
                <a16:creationId xmlns:a16="http://schemas.microsoft.com/office/drawing/2014/main" id="{2B3A61EC-7FBA-4A9E-9442-8C179449C2C5}"/>
              </a:ext>
            </a:extLst>
          </p:cNvPr>
          <p:cNvSpPr>
            <a:spLocks noGrp="1"/>
          </p:cNvSpPr>
          <p:nvPr>
            <p:ph type="ftr" sz="quarter" idx="15"/>
          </p:nvPr>
        </p:nvSpPr>
        <p:spPr/>
        <p:txBody>
          <a:bodyPr/>
          <a:lstStyle/>
          <a:p>
            <a:pPr algn="r"/>
            <a:r>
              <a:rPr lang="en-US" dirty="0"/>
              <a:t>Sample Footer Text</a:t>
            </a:r>
          </a:p>
        </p:txBody>
      </p:sp>
      <p:sp>
        <p:nvSpPr>
          <p:cNvPr id="5" name="Slide Number Placeholder 4">
            <a:extLst>
              <a:ext uri="{FF2B5EF4-FFF2-40B4-BE49-F238E27FC236}">
                <a16:creationId xmlns:a16="http://schemas.microsoft.com/office/drawing/2014/main" id="{977FCA03-0EA5-26E8-F7C9-22AD8F298A4D}"/>
              </a:ext>
            </a:extLst>
          </p:cNvPr>
          <p:cNvSpPr>
            <a:spLocks noGrp="1"/>
          </p:cNvSpPr>
          <p:nvPr>
            <p:ph type="sldNum" sz="quarter" idx="16"/>
          </p:nvPr>
        </p:nvSpPr>
        <p:spPr/>
        <p:txBody>
          <a:bodyPr/>
          <a:lstStyle/>
          <a:p>
            <a:pPr algn="ctr"/>
            <a:fld id="{8D252C1B-CBF0-4A4D-8F57-7FB989103249}" type="slidenum">
              <a:rPr lang="en-US" smtClean="0"/>
              <a:pPr algn="ctr"/>
              <a:t>‹#›</a:t>
            </a:fld>
            <a:endParaRPr lang="en-US" dirty="0"/>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22960" y="603504"/>
            <a:ext cx="10543032" cy="4114800"/>
          </a:xfrm>
          <a:prstGeom prst="rect">
            <a:avLst/>
          </a:prstGeom>
        </p:spPr>
        <p:txBody>
          <a:bodyPr>
            <a:normAutofit/>
          </a:bodyPr>
          <a:lstStyle>
            <a:lvl1pPr algn="ctr">
              <a:lnSpc>
                <a:spcPct val="120000"/>
              </a:lnSpc>
              <a:defRPr sz="23200">
                <a:solidFill>
                  <a:schemeClr val="tx1"/>
                </a:solidFill>
              </a:defRPr>
            </a:lvl1pPr>
          </a:lstStyle>
          <a:p>
            <a:r>
              <a:rPr lang="en-US" dirty="0"/>
              <a:t>##%</a:t>
            </a:r>
          </a:p>
        </p:txBody>
      </p:sp>
    </p:spTree>
    <p:extLst>
      <p:ext uri="{BB962C8B-B14F-4D97-AF65-F5344CB8AC3E}">
        <p14:creationId xmlns:p14="http://schemas.microsoft.com/office/powerpoint/2010/main" val="2018722624"/>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Content Photo 20">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8B6547-2A22-DE9B-D76B-8BC9967D224D}"/>
              </a:ext>
              <a:ext uri="{C183D7F6-B498-43B3-948B-1728B52AA6E4}">
                <adec:decorative xmlns:adec="http://schemas.microsoft.com/office/drawing/2017/decorative" val="1"/>
              </a:ext>
            </a:extLst>
          </p:cNvPr>
          <p:cNvSpPr/>
          <p:nvPr/>
        </p:nvSpPr>
        <p:spPr>
          <a:xfrm>
            <a:off x="0" y="0"/>
            <a:ext cx="4050792"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782312" y="758952"/>
            <a:ext cx="6382512" cy="533095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43FC80B3-DCFA-D45D-AE8E-A26A743D9695}"/>
              </a:ext>
            </a:extLst>
          </p:cNvPr>
          <p:cNvSpPr>
            <a:spLocks noGrp="1"/>
          </p:cNvSpPr>
          <p:nvPr>
            <p:ph type="dt" sz="half" idx="15"/>
          </p:nvPr>
        </p:nvSpPr>
        <p:spPr>
          <a:xfrm rot="5400000">
            <a:off x="10469880" y="4892040"/>
            <a:ext cx="2670048" cy="365760"/>
          </a:xfrm>
          <a:prstGeom prst="rect">
            <a:avLst/>
          </a:prstGeom>
        </p:spPr>
        <p:txBody>
          <a:bodyPr/>
          <a:lstStyle>
            <a:lvl1pPr>
              <a:defRPr>
                <a:solidFill>
                  <a:schemeClr val="tx1"/>
                </a:solidFill>
              </a:defRPr>
            </a:lvl1pPr>
          </a:lstStyle>
          <a:p>
            <a:r>
              <a:rPr lang="en-US" dirty="0"/>
              <a:t>2/6/2025</a:t>
            </a:r>
          </a:p>
        </p:txBody>
      </p:sp>
      <p:sp>
        <p:nvSpPr>
          <p:cNvPr id="9" name="Footer Placeholder 8">
            <a:extLst>
              <a:ext uri="{FF2B5EF4-FFF2-40B4-BE49-F238E27FC236}">
                <a16:creationId xmlns:a16="http://schemas.microsoft.com/office/drawing/2014/main" id="{124D8FCC-5F89-BD9A-1A9F-45F99E8917AB}"/>
              </a:ext>
            </a:extLst>
          </p:cNvPr>
          <p:cNvSpPr>
            <a:spLocks noGrp="1"/>
          </p:cNvSpPr>
          <p:nvPr>
            <p:ph type="ftr" sz="quarter" idx="16"/>
          </p:nvPr>
        </p:nvSpPr>
        <p:spPr>
          <a:xfrm rot="5400000">
            <a:off x="10469880" y="1609344"/>
            <a:ext cx="2670048" cy="365760"/>
          </a:xfrm>
          <a:prstGeom prst="rect">
            <a:avLst/>
          </a:prstGeom>
        </p:spPr>
        <p:txBody>
          <a:bodyPr/>
          <a:lstStyle>
            <a:lvl1pPr>
              <a:defRPr>
                <a:solidFill>
                  <a:schemeClr val="tx1"/>
                </a:solidFill>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80387031-1FAB-58C5-4405-B9154D8D4EFB}"/>
              </a:ext>
            </a:extLst>
          </p:cNvPr>
          <p:cNvSpPr>
            <a:spLocks noGrp="1"/>
          </p:cNvSpPr>
          <p:nvPr>
            <p:ph type="sldNum" sz="quarter" idx="17"/>
          </p:nvPr>
        </p:nvSpPr>
        <p:spPr>
          <a:xfrm>
            <a:off x="11494008" y="3218688"/>
            <a:ext cx="630936" cy="429768"/>
          </a:xfrm>
          <a:prstGeom prst="rect">
            <a:avLst/>
          </a:prstGeom>
        </p:spPr>
        <p:txBody>
          <a:bodyPr/>
          <a:lstStyle>
            <a:lvl1pPr>
              <a:defRPr>
                <a:solidFill>
                  <a:schemeClr val="tx1"/>
                </a:solidFill>
              </a:defRPr>
            </a:lvl1pPr>
          </a:lstStyle>
          <a:p>
            <a:pPr algn="ctr"/>
            <a:fld id="{CC057153-B650-4DEB-B370-79DDCFDCE934}" type="slidenum">
              <a:rPr lang="en-US" smtClean="0"/>
              <a:pPr algn="ctr"/>
              <a:t>‹#›</a:t>
            </a:fld>
            <a:endParaRPr lang="en-US" dirty="0"/>
          </a:p>
        </p:txBody>
      </p:sp>
      <p:sp>
        <p:nvSpPr>
          <p:cNvPr id="14" name="Picture Placeholder 13">
            <a:extLst>
              <a:ext uri="{FF2B5EF4-FFF2-40B4-BE49-F238E27FC236}">
                <a16:creationId xmlns:a16="http://schemas.microsoft.com/office/drawing/2014/main" id="{ADB4AEC6-2EA4-A5BD-A76D-1C38CE894EC0}"/>
              </a:ext>
            </a:extLst>
          </p:cNvPr>
          <p:cNvSpPr>
            <a:spLocks noGrp="1"/>
          </p:cNvSpPr>
          <p:nvPr>
            <p:ph type="pic" sz="quarter" idx="18"/>
          </p:nvPr>
        </p:nvSpPr>
        <p:spPr>
          <a:xfrm>
            <a:off x="649224" y="813816"/>
            <a:ext cx="2752344" cy="2752344"/>
          </a:xfrm>
          <a:custGeom>
            <a:avLst/>
            <a:gdLst>
              <a:gd name="connsiteX0" fmla="*/ 2679192 w 5358384"/>
              <a:gd name="connsiteY0" fmla="*/ 0 h 5358384"/>
              <a:gd name="connsiteX1" fmla="*/ 5358384 w 5358384"/>
              <a:gd name="connsiteY1" fmla="*/ 2679192 h 5358384"/>
              <a:gd name="connsiteX2" fmla="*/ 2679192 w 5358384"/>
              <a:gd name="connsiteY2" fmla="*/ 5358384 h 5358384"/>
              <a:gd name="connsiteX3" fmla="*/ 0 w 5358384"/>
              <a:gd name="connsiteY3" fmla="*/ 2679192 h 5358384"/>
              <a:gd name="connsiteX4" fmla="*/ 2679192 w 5358384"/>
              <a:gd name="connsiteY4" fmla="*/ 0 h 53583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58384" h="5358384">
                <a:moveTo>
                  <a:pt x="2679192" y="0"/>
                </a:moveTo>
                <a:cubicBezTo>
                  <a:pt x="4158869" y="0"/>
                  <a:pt x="5358384" y="1199515"/>
                  <a:pt x="5358384" y="2679192"/>
                </a:cubicBezTo>
                <a:cubicBezTo>
                  <a:pt x="5358384" y="4158869"/>
                  <a:pt x="4158869" y="5358384"/>
                  <a:pt x="2679192" y="5358384"/>
                </a:cubicBezTo>
                <a:cubicBezTo>
                  <a:pt x="1199515" y="5358384"/>
                  <a:pt x="0" y="4158869"/>
                  <a:pt x="0" y="2679192"/>
                </a:cubicBezTo>
                <a:cubicBezTo>
                  <a:pt x="0" y="1199515"/>
                  <a:pt x="1199515" y="0"/>
                  <a:pt x="2679192" y="0"/>
                </a:cubicBezTo>
                <a:close/>
              </a:path>
            </a:pathLst>
          </a:custGeom>
          <a:blipFill>
            <a:blip r:embed="rId2" cstate="screen">
              <a:alphaModFix amt="70000"/>
              <a:extLst>
                <a:ext uri="{28A0092B-C50C-407E-A947-70E740481C1C}">
                  <a14:useLocalDpi xmlns:a14="http://schemas.microsoft.com/office/drawing/2010/main"/>
                </a:ext>
              </a:extLst>
            </a:blip>
            <a:stretch>
              <a:fillRect/>
            </a:stretch>
          </a:blipFill>
        </p:spPr>
        <p:txBody>
          <a:bodyPr vert="horz" lIns="91440" tIns="45720" rIns="91440" bIns="45720" rtlCol="0">
            <a:normAutofit/>
          </a:bodyPr>
          <a:lstStyle>
            <a:lvl1pPr>
              <a:defRPr lang="en-US" dirty="0">
                <a:solidFill>
                  <a:schemeClr val="bg1"/>
                </a:solidFill>
              </a:defRPr>
            </a:lvl1pPr>
          </a:lstStyle>
          <a:p>
            <a:pPr marL="0" lvl="0" indent="0">
              <a:buNone/>
            </a:pPr>
            <a:r>
              <a:rPr lang="en-US" dirty="0"/>
              <a:t>Click icon to add picture</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3995928"/>
            <a:ext cx="3127248" cy="2093976"/>
          </a:xfrm>
          <a:prstGeom prst="rect">
            <a:avLst/>
          </a:prstGeom>
        </p:spPr>
        <p:txBody>
          <a:bodyPr vert="horz" lIns="91440" tIns="45720" rIns="91440" bIns="45720" rtlCol="0" anchor="ctr">
            <a:noAutofit/>
          </a:bodyPr>
          <a:lstStyle>
            <a:lvl1pPr algn="ctr">
              <a:defRPr lang="en-US" sz="2600" dirty="0">
                <a:solidFill>
                  <a:schemeClr val="bg1"/>
                </a:solidFill>
              </a:defRPr>
            </a:lvl1pPr>
          </a:lstStyle>
          <a:p>
            <a:pPr lvl="0">
              <a:lnSpc>
                <a:spcPct val="120000"/>
              </a:lnSpc>
            </a:pPr>
            <a:r>
              <a:rPr lang="en-US"/>
              <a:t>Click to edit Master title style</a:t>
            </a:r>
            <a:endParaRPr lang="en-US" dirty="0"/>
          </a:p>
        </p:txBody>
      </p:sp>
    </p:spTree>
    <p:extLst>
      <p:ext uri="{BB962C8B-B14F-4D97-AF65-F5344CB8AC3E}">
        <p14:creationId xmlns:p14="http://schemas.microsoft.com/office/powerpoint/2010/main" val="2330367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Photo 3">
    <p:bg>
      <p:bgRef idx="1001">
        <a:schemeClr val="bg1"/>
      </p:bgRef>
    </p:bg>
    <p:spTree>
      <p:nvGrpSpPr>
        <p:cNvPr id="1" name=""/>
        <p:cNvGrpSpPr/>
        <p:nvPr/>
      </p:nvGrpSpPr>
      <p:grpSpPr>
        <a:xfrm>
          <a:off x="0" y="0"/>
          <a:ext cx="0" cy="0"/>
          <a:chOff x="0" y="0"/>
          <a:chExt cx="0" cy="0"/>
        </a:xfrm>
      </p:grpSpPr>
      <p:sp useBgFill="1">
        <p:nvSpPr>
          <p:cNvPr id="15" name="Oval 14">
            <a:extLst>
              <a:ext uri="{FF2B5EF4-FFF2-40B4-BE49-F238E27FC236}">
                <a16:creationId xmlns:a16="http://schemas.microsoft.com/office/drawing/2014/main" id="{D9699E7E-EA95-258E-EE85-5B6712A5D963}"/>
              </a:ext>
              <a:ext uri="{C183D7F6-B498-43B3-948B-1728B52AA6E4}">
                <adec:decorative xmlns:adec="http://schemas.microsoft.com/office/drawing/2017/decorative" val="1"/>
              </a:ext>
            </a:extLst>
          </p:cNvPr>
          <p:cNvSpPr/>
          <p:nvPr/>
        </p:nvSpPr>
        <p:spPr>
          <a:xfrm>
            <a:off x="695096" y="1082040"/>
            <a:ext cx="4692243" cy="469224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2212848"/>
            <a:ext cx="3941064" cy="1426464"/>
          </a:xfrm>
          <a:prstGeom prst="rect">
            <a:avLst/>
          </a:prstGeom>
        </p:spPr>
        <p:txBody>
          <a:bodyPr anchor="b">
            <a:noAutofit/>
          </a:bodyPr>
          <a:lstStyle>
            <a:lvl1pPr algn="ctr">
              <a:lnSpc>
                <a:spcPct val="120000"/>
              </a:lnSpc>
              <a:defRPr sz="360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527048" y="4251960"/>
            <a:ext cx="3044952" cy="877824"/>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3" name="Picture Placeholder 12">
            <a:extLst>
              <a:ext uri="{FF2B5EF4-FFF2-40B4-BE49-F238E27FC236}">
                <a16:creationId xmlns:a16="http://schemas.microsoft.com/office/drawing/2014/main" id="{360E5C64-41A3-7E7F-EE42-A3FC02532B17}"/>
              </a:ext>
            </a:extLst>
          </p:cNvPr>
          <p:cNvSpPr>
            <a:spLocks noGrp="1"/>
          </p:cNvSpPr>
          <p:nvPr>
            <p:ph type="pic" sz="quarter" idx="13"/>
          </p:nvPr>
        </p:nvSpPr>
        <p:spPr>
          <a:xfrm>
            <a:off x="0" y="0"/>
            <a:ext cx="12192000" cy="6858000"/>
          </a:xfrm>
          <a:custGeom>
            <a:avLst/>
            <a:gdLst>
              <a:gd name="connsiteX0" fmla="*/ 3048000 w 12192000"/>
              <a:gd name="connsiteY0" fmla="*/ 1114197 h 6858000"/>
              <a:gd name="connsiteX1" fmla="*/ 733197 w 12192000"/>
              <a:gd name="connsiteY1" fmla="*/ 3429000 h 6858000"/>
              <a:gd name="connsiteX2" fmla="*/ 3048000 w 12192000"/>
              <a:gd name="connsiteY2" fmla="*/ 5743803 h 6858000"/>
              <a:gd name="connsiteX3" fmla="*/ 5362803 w 12192000"/>
              <a:gd name="connsiteY3" fmla="*/ 3429000 h 6858000"/>
              <a:gd name="connsiteX4" fmla="*/ 3048000 w 12192000"/>
              <a:gd name="connsiteY4" fmla="*/ 1114197 h 6858000"/>
              <a:gd name="connsiteX5" fmla="*/ 0 w 12192000"/>
              <a:gd name="connsiteY5" fmla="*/ 0 h 6858000"/>
              <a:gd name="connsiteX6" fmla="*/ 12192000 w 12192000"/>
              <a:gd name="connsiteY6" fmla="*/ 0 h 6858000"/>
              <a:gd name="connsiteX7" fmla="*/ 12192000 w 12192000"/>
              <a:gd name="connsiteY7" fmla="*/ 6858000 h 6858000"/>
              <a:gd name="connsiteX8" fmla="*/ 0 w 12192000"/>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6858000">
                <a:moveTo>
                  <a:pt x="3048000" y="1114197"/>
                </a:moveTo>
                <a:cubicBezTo>
                  <a:pt x="1769570" y="1114197"/>
                  <a:pt x="733197" y="2150570"/>
                  <a:pt x="733197" y="3429000"/>
                </a:cubicBezTo>
                <a:cubicBezTo>
                  <a:pt x="733197" y="4707430"/>
                  <a:pt x="1769570" y="5743803"/>
                  <a:pt x="3048000" y="5743803"/>
                </a:cubicBezTo>
                <a:cubicBezTo>
                  <a:pt x="4326430" y="5743803"/>
                  <a:pt x="5362803" y="4707430"/>
                  <a:pt x="5362803" y="3429000"/>
                </a:cubicBezTo>
                <a:cubicBezTo>
                  <a:pt x="5362803" y="2150570"/>
                  <a:pt x="4326430" y="1114197"/>
                  <a:pt x="3048000" y="1114197"/>
                </a:cubicBezTo>
                <a:close/>
                <a:moveTo>
                  <a:pt x="0" y="0"/>
                </a:moveTo>
                <a:lnTo>
                  <a:pt x="12192000" y="0"/>
                </a:lnTo>
                <a:lnTo>
                  <a:pt x="12192000" y="6858000"/>
                </a:lnTo>
                <a:lnTo>
                  <a:pt x="0" y="6858000"/>
                </a:lnTo>
                <a:close/>
              </a:path>
            </a:pathLst>
          </a:custGeom>
          <a:blipFill>
            <a:blip r:embed="rId2" cstate="screen">
              <a:alphaModFix amt="80000"/>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r>
              <a:rPr lang="en-US" dirty="0"/>
              <a:t>Click icon to add picture</a:t>
            </a:r>
          </a:p>
        </p:txBody>
      </p:sp>
      <p:cxnSp>
        <p:nvCxnSpPr>
          <p:cNvPr id="8" name="Straight Connector 7">
            <a:extLst>
              <a:ext uri="{FF2B5EF4-FFF2-40B4-BE49-F238E27FC236}">
                <a16:creationId xmlns:a16="http://schemas.microsoft.com/office/drawing/2014/main" id="{C57A2E3A-6DE5-8378-A089-49E8A2E29D17}"/>
              </a:ext>
              <a:ext uri="{C183D7F6-B498-43B3-948B-1728B52AA6E4}">
                <adec:decorative xmlns:adec="http://schemas.microsoft.com/office/drawing/2017/decorative" val="1"/>
              </a:ext>
            </a:extLst>
          </p:cNvPr>
          <p:cNvCxnSpPr>
            <a:cxnSpLocks/>
          </p:cNvCxnSpPr>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Footer Placeholder 8">
            <a:extLst>
              <a:ext uri="{FF2B5EF4-FFF2-40B4-BE49-F238E27FC236}">
                <a16:creationId xmlns:a16="http://schemas.microsoft.com/office/drawing/2014/main" id="{09FA0CB7-81FD-E5AB-555F-E1C775A249E1}"/>
              </a:ext>
            </a:extLst>
          </p:cNvPr>
          <p:cNvSpPr>
            <a:spLocks noGrp="1"/>
          </p:cNvSpPr>
          <p:nvPr>
            <p:ph type="ftr" sz="quarter" idx="11"/>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dirty="0"/>
              <a:t>Sample Footer Text</a:t>
            </a:r>
          </a:p>
        </p:txBody>
      </p:sp>
      <p:sp>
        <p:nvSpPr>
          <p:cNvPr id="10" name="Slide Number Placeholder 9">
            <a:extLst>
              <a:ext uri="{FF2B5EF4-FFF2-40B4-BE49-F238E27FC236}">
                <a16:creationId xmlns:a16="http://schemas.microsoft.com/office/drawing/2014/main" id="{214A870A-A927-4B80-CF98-DCEAE185B2E6}"/>
              </a:ext>
            </a:extLst>
          </p:cNvPr>
          <p:cNvSpPr>
            <a:spLocks noGrp="1"/>
          </p:cNvSpPr>
          <p:nvPr>
            <p:ph type="sldNum" sz="quarter" idx="12"/>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dirty="0"/>
          </a:p>
        </p:txBody>
      </p:sp>
      <p:sp>
        <p:nvSpPr>
          <p:cNvPr id="7" name="Date Placeholder 6">
            <a:extLst>
              <a:ext uri="{FF2B5EF4-FFF2-40B4-BE49-F238E27FC236}">
                <a16:creationId xmlns:a16="http://schemas.microsoft.com/office/drawing/2014/main" id="{1C479C96-7BEB-F059-03DB-852A6D2778BB}"/>
              </a:ext>
            </a:extLst>
          </p:cNvPr>
          <p:cNvSpPr>
            <a:spLocks noGrp="1"/>
          </p:cNvSpPr>
          <p:nvPr>
            <p:ph type="dt" sz="half" idx="10"/>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198E39E0-F096-42B0-9F1A-210D01A1F008}" type="datetime4">
              <a:rPr lang="en-US" smtClean="0"/>
              <a:t>August 15, 2025</a:t>
            </a:fld>
            <a:endParaRPr lang="en-US" dirty="0"/>
          </a:p>
        </p:txBody>
      </p:sp>
    </p:spTree>
    <p:extLst>
      <p:ext uri="{BB962C8B-B14F-4D97-AF65-F5344CB8AC3E}">
        <p14:creationId xmlns:p14="http://schemas.microsoft.com/office/powerpoint/2010/main" val="40733612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Photo 4">
    <p:bg>
      <p:bgPr>
        <a:solidFill>
          <a:schemeClr val="tx1"/>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9EC672D3-D8F8-3D61-3C4C-5C95F5E2613C}"/>
              </a:ext>
              <a:ext uri="{C183D7F6-B498-43B3-948B-1728B52AA6E4}">
                <adec:decorative xmlns:adec="http://schemas.microsoft.com/office/drawing/2017/decorative" val="1"/>
              </a:ext>
            </a:extLst>
          </p:cNvPr>
          <p:cNvSpPr/>
          <p:nvPr/>
        </p:nvSpPr>
        <p:spPr>
          <a:xfrm>
            <a:off x="733197" y="1113411"/>
            <a:ext cx="4629606" cy="462960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1538975B-8704-9783-3024-A904B1D27242}"/>
              </a:ext>
              <a:ext uri="{C183D7F6-B498-43B3-948B-1728B52AA6E4}">
                <adec:decorative xmlns:adec="http://schemas.microsoft.com/office/drawing/2017/decorative" val="1"/>
              </a:ext>
            </a:extLst>
          </p:cNvPr>
          <p:cNvCxnSpPr>
            <a:cxnSpLocks/>
          </p:cNvCxnSpPr>
          <p:nvPr/>
        </p:nvCxnSpPr>
        <p:spPr>
          <a:xfrm>
            <a:off x="2562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2286000"/>
            <a:ext cx="3941064" cy="1353312"/>
          </a:xfrm>
          <a:prstGeom prst="rect">
            <a:avLst/>
          </a:prstGeom>
        </p:spPr>
        <p:txBody>
          <a:bodyPr anchor="b">
            <a:normAutofit/>
          </a:bodyPr>
          <a:lstStyle>
            <a:lvl1pPr algn="ctr">
              <a:lnSpc>
                <a:spcPct val="120000"/>
              </a:lnSpc>
              <a:defRPr sz="2800">
                <a:solidFill>
                  <a:schemeClr val="tx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527048" y="4251960"/>
            <a:ext cx="3044952" cy="877824"/>
          </a:xfrm>
          <a:prstGeom prst="rect">
            <a:avLst/>
          </a:prstGeom>
        </p:spPr>
        <p:txBody>
          <a:bodyPr anchor="t">
            <a:normAutofit/>
          </a:bodyPr>
          <a:lstStyle>
            <a:lvl1pPr marL="0" indent="0" algn="ctr">
              <a:buNone/>
              <a:defRPr sz="18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4" name="Picture Placeholder 13">
            <a:extLst>
              <a:ext uri="{FF2B5EF4-FFF2-40B4-BE49-F238E27FC236}">
                <a16:creationId xmlns:a16="http://schemas.microsoft.com/office/drawing/2014/main" id="{A4FC6076-33D1-25E4-ECF0-EBA6547E6F66}"/>
              </a:ext>
            </a:extLst>
          </p:cNvPr>
          <p:cNvSpPr>
            <a:spLocks noGrp="1"/>
          </p:cNvSpPr>
          <p:nvPr>
            <p:ph type="pic" sz="quarter" idx="13"/>
          </p:nvPr>
        </p:nvSpPr>
        <p:spPr>
          <a:xfrm>
            <a:off x="6099048" y="0"/>
            <a:ext cx="6099048" cy="6858000"/>
          </a:xfrm>
          <a:prstGeom prst="rect">
            <a:avLst/>
          </a:prstGeo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a:lvl1pPr>
          </a:lstStyle>
          <a:p>
            <a:r>
              <a:rPr lang="en-US" dirty="0"/>
              <a:t>Click icon to add picture</a:t>
            </a:r>
          </a:p>
        </p:txBody>
      </p:sp>
      <p:sp>
        <p:nvSpPr>
          <p:cNvPr id="17" name="Footer Placeholder 16">
            <a:extLst>
              <a:ext uri="{FF2B5EF4-FFF2-40B4-BE49-F238E27FC236}">
                <a16:creationId xmlns:a16="http://schemas.microsoft.com/office/drawing/2014/main" id="{AC1630BD-E1B7-AF29-7C4B-B85965A099D7}"/>
              </a:ext>
            </a:extLst>
          </p:cNvPr>
          <p:cNvSpPr>
            <a:spLocks noGrp="1"/>
          </p:cNvSpPr>
          <p:nvPr>
            <p:ph type="ftr" sz="quarter" idx="15"/>
          </p:nvPr>
        </p:nvSpPr>
        <p:spPr>
          <a:xfrm rot="5400000">
            <a:off x="10469880" y="1609344"/>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r"/>
            <a:r>
              <a:rPr lang="en-US" dirty="0"/>
              <a:t>Sample Footer Text</a:t>
            </a:r>
          </a:p>
        </p:txBody>
      </p:sp>
      <p:sp>
        <p:nvSpPr>
          <p:cNvPr id="18" name="Slide Number Placeholder 17">
            <a:extLst>
              <a:ext uri="{FF2B5EF4-FFF2-40B4-BE49-F238E27FC236}">
                <a16:creationId xmlns:a16="http://schemas.microsoft.com/office/drawing/2014/main" id="{984E9A52-4A3D-D4E9-EB81-3D3DF57174E8}"/>
              </a:ext>
            </a:extLst>
          </p:cNvPr>
          <p:cNvSpPr>
            <a:spLocks noGrp="1"/>
          </p:cNvSpPr>
          <p:nvPr>
            <p:ph type="sldNum" sz="quarter" idx="16"/>
          </p:nvPr>
        </p:nvSpPr>
        <p:spPr>
          <a:xfrm>
            <a:off x="11494008" y="3218688"/>
            <a:ext cx="630936" cy="429768"/>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pPr algn="ctr"/>
            <a:fld id="{CC057153-B650-4DEB-B370-79DDCFDCE934}" type="slidenum">
              <a:rPr lang="en-US" smtClean="0"/>
              <a:pPr algn="ctr"/>
              <a:t>‹#›</a:t>
            </a:fld>
            <a:endParaRPr lang="en-US" dirty="0"/>
          </a:p>
        </p:txBody>
      </p:sp>
      <p:sp>
        <p:nvSpPr>
          <p:cNvPr id="16" name="Date Placeholder 15">
            <a:extLst>
              <a:ext uri="{FF2B5EF4-FFF2-40B4-BE49-F238E27FC236}">
                <a16:creationId xmlns:a16="http://schemas.microsoft.com/office/drawing/2014/main" id="{BBD33975-EBFD-2750-DA6E-80E55F7B5DC4}"/>
              </a:ext>
            </a:extLst>
          </p:cNvPr>
          <p:cNvSpPr>
            <a:spLocks noGrp="1"/>
          </p:cNvSpPr>
          <p:nvPr>
            <p:ph type="dt" sz="half" idx="14"/>
          </p:nvPr>
        </p:nvSpPr>
        <p:spPr>
          <a:xfrm rot="5400000">
            <a:off x="10469880" y="4892040"/>
            <a:ext cx="2670048" cy="365760"/>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980C1F5F-6B70-4E44-A8D8-9F024A0B017D}" type="datetime4">
              <a:rPr lang="en-US" smtClean="0"/>
              <a:t>August 15, 2025</a:t>
            </a:fld>
            <a:endParaRPr lang="en-US" dirty="0"/>
          </a:p>
        </p:txBody>
      </p:sp>
    </p:spTree>
    <p:extLst>
      <p:ext uri="{BB962C8B-B14F-4D97-AF65-F5344CB8AC3E}">
        <p14:creationId xmlns:p14="http://schemas.microsoft.com/office/powerpoint/2010/main" val="214096759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ection Header 1">
    <p:bg>
      <p:bgPr>
        <a:solidFill>
          <a:schemeClr val="tx1"/>
        </a:solid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DD080AD5-EDF0-8614-3A6E-738026A999B2}"/>
              </a:ext>
              <a:ext uri="{C183D7F6-B498-43B3-948B-1728B52AA6E4}">
                <adec:decorative xmlns:adec="http://schemas.microsoft.com/office/drawing/2017/decorative" val="1"/>
              </a:ext>
            </a:extLst>
          </p:cNvPr>
          <p:cNvCxnSpPr>
            <a:cxnSpLocks/>
          </p:cNvCxnSpPr>
          <p:nvPr/>
        </p:nvCxnSpPr>
        <p:spPr>
          <a:xfrm>
            <a:off x="1099874" y="972179"/>
            <a:ext cx="971155" cy="0"/>
          </a:xfrm>
          <a:prstGeom prst="line">
            <a:avLst/>
          </a:prstGeom>
          <a:ln w="317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992091" y="3072384"/>
            <a:ext cx="6812280" cy="2889504"/>
          </a:xfrm>
          <a:prstGeom prst="rect">
            <a:avLst/>
          </a:prstGeom>
        </p:spPr>
        <p:txBody>
          <a:bodyPr vert="horz" lIns="91440" tIns="45720" rIns="91440" bIns="45720" rtlCol="0" anchor="b">
            <a:noAutofit/>
          </a:bodyPr>
          <a:lstStyle>
            <a:lvl1pPr>
              <a:defRPr lang="en-US" sz="4400" dirty="0">
                <a:solidFill>
                  <a:schemeClr val="bg1"/>
                </a:solidFill>
              </a:defRPr>
            </a:lvl1pPr>
          </a:lstStyle>
          <a:p>
            <a:pPr lvl="0">
              <a:lnSpc>
                <a:spcPct val="120000"/>
              </a:lnSpc>
            </a:pPr>
            <a:r>
              <a:rPr lang="en-US" dirty="0"/>
              <a:t>Click to edit Master title style</a:t>
            </a:r>
          </a:p>
        </p:txBody>
      </p:sp>
    </p:spTree>
    <p:extLst>
      <p:ext uri="{BB962C8B-B14F-4D97-AF65-F5344CB8AC3E}">
        <p14:creationId xmlns:p14="http://schemas.microsoft.com/office/powerpoint/2010/main" val="401370562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Title Placeholder 7">
            <a:extLst>
              <a:ext uri="{FF2B5EF4-FFF2-40B4-BE49-F238E27FC236}">
                <a16:creationId xmlns:a16="http://schemas.microsoft.com/office/drawing/2014/main" id="{84B65554-DB7D-CC81-D612-8170BD715444}"/>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7" name="Text Placeholder 6">
            <a:extLst>
              <a:ext uri="{FF2B5EF4-FFF2-40B4-BE49-F238E27FC236}">
                <a16:creationId xmlns:a16="http://schemas.microsoft.com/office/drawing/2014/main" id="{46EA75EC-5FB9-4085-AA9C-B50367B6E9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673E5B98-AB07-09F6-04F8-C2EB3C12CD78}"/>
              </a:ext>
            </a:extLst>
          </p:cNvPr>
          <p:cNvSpPr>
            <a:spLocks noGrp="1"/>
          </p:cNvSpPr>
          <p:nvPr>
            <p:ph type="ftr" sz="quarter" idx="3"/>
          </p:nvPr>
        </p:nvSpPr>
        <p:spPr>
          <a:xfrm rot="5400000">
            <a:off x="10469880" y="1609344"/>
            <a:ext cx="2670048" cy="365125"/>
          </a:xfrm>
          <a:prstGeom prst="rect">
            <a:avLst/>
          </a:prstGeom>
        </p:spPr>
        <p:txBody>
          <a:bodyPr vert="horz" lIns="91440" tIns="45720" rIns="91440" bIns="45720" rtlCol="0" anchor="ctr"/>
          <a:lstStyle>
            <a:lvl1pPr algn="r">
              <a:defRPr sz="700" b="1" cap="all" spc="300" baseline="0">
                <a:solidFill>
                  <a:schemeClr val="tx1"/>
                </a:solidFill>
              </a:defRPr>
            </a:lvl1pPr>
          </a:lstStyle>
          <a:p>
            <a:pPr algn="r"/>
            <a:r>
              <a:rPr lang="en-US" dirty="0"/>
              <a:t>Sample Footer Text</a:t>
            </a:r>
          </a:p>
        </p:txBody>
      </p:sp>
      <p:sp>
        <p:nvSpPr>
          <p:cNvPr id="6" name="Slide Number Placeholder 5">
            <a:extLst>
              <a:ext uri="{FF2B5EF4-FFF2-40B4-BE49-F238E27FC236}">
                <a16:creationId xmlns:a16="http://schemas.microsoft.com/office/drawing/2014/main" id="{0332D13A-F013-C2CA-B786-0E62D0843407}"/>
              </a:ext>
            </a:extLst>
          </p:cNvPr>
          <p:cNvSpPr>
            <a:spLocks noGrp="1"/>
          </p:cNvSpPr>
          <p:nvPr>
            <p:ph type="sldNum" sz="quarter" idx="4"/>
          </p:nvPr>
        </p:nvSpPr>
        <p:spPr>
          <a:xfrm>
            <a:off x="11494008" y="3218688"/>
            <a:ext cx="630936" cy="429768"/>
          </a:xfrm>
          <a:prstGeom prst="rect">
            <a:avLst/>
          </a:prstGeom>
        </p:spPr>
        <p:txBody>
          <a:bodyPr vert="horz" lIns="91440" tIns="45720" rIns="91440" bIns="45720" rtlCol="0" anchor="ctr"/>
          <a:lstStyle>
            <a:lvl1pPr algn="ctr">
              <a:defRPr sz="1600" b="1">
                <a:solidFill>
                  <a:schemeClr val="tx1"/>
                </a:solidFill>
                <a:latin typeface="+mj-lt"/>
              </a:defRPr>
            </a:lvl1pPr>
          </a:lstStyle>
          <a:p>
            <a:pPr algn="ctr"/>
            <a:fld id="{8D252C1B-CBF0-4A4D-8F57-7FB989103249}" type="slidenum">
              <a:rPr lang="en-US" smtClean="0"/>
              <a:pPr algn="ctr"/>
              <a:t>‹#›</a:t>
            </a:fld>
            <a:endParaRPr lang="en-US" dirty="0"/>
          </a:p>
        </p:txBody>
      </p:sp>
      <p:sp>
        <p:nvSpPr>
          <p:cNvPr id="4" name="Date Placeholder 3">
            <a:extLst>
              <a:ext uri="{FF2B5EF4-FFF2-40B4-BE49-F238E27FC236}">
                <a16:creationId xmlns:a16="http://schemas.microsoft.com/office/drawing/2014/main" id="{1E9F681B-72AC-AD9A-C239-A41763E16ADA}"/>
              </a:ext>
            </a:extLst>
          </p:cNvPr>
          <p:cNvSpPr>
            <a:spLocks noGrp="1"/>
          </p:cNvSpPr>
          <p:nvPr>
            <p:ph type="dt" sz="half" idx="2"/>
          </p:nvPr>
        </p:nvSpPr>
        <p:spPr>
          <a:xfrm rot="5400000">
            <a:off x="10479024" y="4882896"/>
            <a:ext cx="2670048"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05861B11-817A-478B-9F27-B7D56C03E9A1}" type="datetime4">
              <a:rPr lang="en-US" smtClean="0"/>
              <a:t>August 15, 2025</a:t>
            </a:fld>
            <a:endParaRPr lang="en-US" dirty="0"/>
          </a:p>
        </p:txBody>
      </p:sp>
    </p:spTree>
    <p:extLst>
      <p:ext uri="{BB962C8B-B14F-4D97-AF65-F5344CB8AC3E}">
        <p14:creationId xmlns:p14="http://schemas.microsoft.com/office/powerpoint/2010/main" val="179881722"/>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926" r:id="rId11"/>
    <p:sldLayoutId id="2147483877" r:id="rId12"/>
    <p:sldLayoutId id="2147483878" r:id="rId13"/>
    <p:sldLayoutId id="2147483879" r:id="rId14"/>
    <p:sldLayoutId id="2147483880" r:id="rId15"/>
    <p:sldLayoutId id="2147483881" r:id="rId16"/>
    <p:sldLayoutId id="2147483882" r:id="rId17"/>
    <p:sldLayoutId id="2147483883" r:id="rId18"/>
    <p:sldLayoutId id="2147483884" r:id="rId19"/>
    <p:sldLayoutId id="2147483885" r:id="rId20"/>
    <p:sldLayoutId id="2147483886" r:id="rId21"/>
    <p:sldLayoutId id="2147483887" r:id="rId22"/>
    <p:sldLayoutId id="2147483888" r:id="rId23"/>
    <p:sldLayoutId id="2147483889" r:id="rId24"/>
    <p:sldLayoutId id="2147483890" r:id="rId25"/>
    <p:sldLayoutId id="2147483891" r:id="rId26"/>
    <p:sldLayoutId id="2147483892" r:id="rId27"/>
    <p:sldLayoutId id="2147483893" r:id="rId28"/>
    <p:sldLayoutId id="2147483894" r:id="rId29"/>
    <p:sldLayoutId id="2147483895" r:id="rId30"/>
    <p:sldLayoutId id="2147483896" r:id="rId31"/>
    <p:sldLayoutId id="2147483897" r:id="rId32"/>
    <p:sldLayoutId id="2147483898" r:id="rId33"/>
    <p:sldLayoutId id="2147483899" r:id="rId34"/>
    <p:sldLayoutId id="2147483900" r:id="rId35"/>
    <p:sldLayoutId id="2147483901" r:id="rId36"/>
    <p:sldLayoutId id="2147483902" r:id="rId37"/>
    <p:sldLayoutId id="2147483903" r:id="rId38"/>
    <p:sldLayoutId id="2147483904" r:id="rId39"/>
    <p:sldLayoutId id="2147483905" r:id="rId40"/>
    <p:sldLayoutId id="2147483906" r:id="rId41"/>
    <p:sldLayoutId id="2147483907" r:id="rId42"/>
    <p:sldLayoutId id="2147483908" r:id="rId43"/>
    <p:sldLayoutId id="2147483909" r:id="rId44"/>
    <p:sldLayoutId id="2147483910" r:id="rId45"/>
    <p:sldLayoutId id="2147483911" r:id="rId46"/>
    <p:sldLayoutId id="2147483912" r:id="rId47"/>
    <p:sldLayoutId id="2147483913" r:id="rId48"/>
    <p:sldLayoutId id="2147483914" r:id="rId49"/>
    <p:sldLayoutId id="2147483915" r:id="rId50"/>
    <p:sldLayoutId id="2147483916" r:id="rId51"/>
    <p:sldLayoutId id="2147483917" r:id="rId52"/>
    <p:sldLayoutId id="2147483918" r:id="rId53"/>
    <p:sldLayoutId id="2147483919" r:id="rId54"/>
    <p:sldLayoutId id="2147483920" r:id="rId55"/>
    <p:sldLayoutId id="2147483921" r:id="rId56"/>
    <p:sldLayoutId id="2147483922" r:id="rId57"/>
    <p:sldLayoutId id="2147483923" r:id="rId58"/>
    <p:sldLayoutId id="2147483924" r:id="rId59"/>
    <p:sldLayoutId id="2147483927" r:id="rId60"/>
    <p:sldLayoutId id="2147483929" r:id="rId61"/>
    <p:sldLayoutId id="2147483930" r:id="rId62"/>
  </p:sldLayoutIdLst>
  <p:hf hdr="0"/>
  <p:txStyles>
    <p:titleStyle>
      <a:lvl1pPr algn="l" defTabSz="914400" rtl="0" eaLnBrk="1" latinLnBrk="0" hangingPunct="1">
        <a:lnSpc>
          <a:spcPct val="120000"/>
        </a:lnSpc>
        <a:spcBef>
          <a:spcPct val="0"/>
        </a:spcBef>
        <a:buNone/>
        <a:defRPr lang="en-US" sz="2800" b="1" kern="1200" cap="all" spc="500" baseline="0" dirty="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lang="en-US" sz="1800" kern="1200" smtClean="0">
          <a:solidFill>
            <a:schemeClr val="tx1"/>
          </a:solidFill>
          <a:latin typeface="+mn-lt"/>
          <a:ea typeface="+mn-ea"/>
          <a:cs typeface="+mn-cs"/>
        </a:defRPr>
      </a:lvl1pPr>
      <a:lvl2pPr marL="457200" indent="-228600" algn="l" defTabSz="914400" rtl="0" eaLnBrk="1" latinLnBrk="0" hangingPunct="1">
        <a:lnSpc>
          <a:spcPct val="130000"/>
        </a:lnSpc>
        <a:spcBef>
          <a:spcPts val="500"/>
        </a:spcBef>
        <a:buFont typeface="Arial" panose="020B0604020202020204" pitchFamily="34" charset="0"/>
        <a:buChar char="•"/>
        <a:defRPr lang="en-US" sz="1600" kern="1200" smtClean="0">
          <a:solidFill>
            <a:schemeClr val="tx1"/>
          </a:solidFill>
          <a:latin typeface="+mn-lt"/>
          <a:ea typeface="+mn-ea"/>
          <a:cs typeface="+mn-cs"/>
        </a:defRPr>
      </a:lvl2pPr>
      <a:lvl3pPr marL="685800" indent="-228600" algn="l" defTabSz="914400" rtl="0" eaLnBrk="1" latinLnBrk="0" hangingPunct="1">
        <a:lnSpc>
          <a:spcPct val="130000"/>
        </a:lnSpc>
        <a:spcBef>
          <a:spcPts val="500"/>
        </a:spcBef>
        <a:buFont typeface="Arial" panose="020B0604020202020204" pitchFamily="34" charset="0"/>
        <a:buChar char="•"/>
        <a:defRPr lang="en-US" sz="1400" kern="1200" smtClean="0">
          <a:solidFill>
            <a:schemeClr val="tx1"/>
          </a:solidFill>
          <a:latin typeface="+mn-lt"/>
          <a:ea typeface="+mn-ea"/>
          <a:cs typeface="+mn-cs"/>
        </a:defRPr>
      </a:lvl3pPr>
      <a:lvl4pPr marL="914400" indent="-228600" algn="l" defTabSz="914400" rtl="0" eaLnBrk="1" latinLnBrk="0" hangingPunct="1">
        <a:lnSpc>
          <a:spcPct val="130000"/>
        </a:lnSpc>
        <a:spcBef>
          <a:spcPts val="500"/>
        </a:spcBef>
        <a:buFont typeface="Arial" panose="020B0604020202020204" pitchFamily="34" charset="0"/>
        <a:buChar char="•"/>
        <a:defRPr lang="en-US" sz="1200" kern="1200" smtClean="0">
          <a:solidFill>
            <a:schemeClr val="tx1"/>
          </a:solidFill>
          <a:latin typeface="+mn-lt"/>
          <a:ea typeface="+mn-ea"/>
          <a:cs typeface="+mn-cs"/>
        </a:defRPr>
      </a:lvl4pPr>
      <a:lvl5pPr marL="1143000" indent="-228600" algn="l" defTabSz="914400" rtl="0" eaLnBrk="1" latinLnBrk="0" hangingPunct="1">
        <a:lnSpc>
          <a:spcPct val="130000"/>
        </a:lnSpc>
        <a:spcBef>
          <a:spcPts val="500"/>
        </a:spcBef>
        <a:buFont typeface="Arial" panose="020B0604020202020204" pitchFamily="34" charset="0"/>
        <a:buChar char="•"/>
        <a:defRPr lang="en-US"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4.xml"/></Relationships>
</file>

<file path=ppt/slides/_rels/slide5.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07639-133C-611B-1F88-588BF405F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A078CD-E4CB-9500-6BD7-9B17BB4DF8DB}"/>
              </a:ext>
            </a:extLst>
          </p:cNvPr>
          <p:cNvSpPr>
            <a:spLocks noGrp="1"/>
          </p:cNvSpPr>
          <p:nvPr>
            <p:ph type="ctrTitle"/>
          </p:nvPr>
        </p:nvSpPr>
        <p:spPr/>
        <p:txBody>
          <a:bodyPr>
            <a:normAutofit/>
          </a:bodyPr>
          <a:lstStyle/>
          <a:p>
            <a:r>
              <a:rPr lang="en-US" sz="3600" dirty="0"/>
              <a:t>BASIC PRESENTATION</a:t>
            </a:r>
          </a:p>
        </p:txBody>
      </p:sp>
      <p:sp>
        <p:nvSpPr>
          <p:cNvPr id="3" name="Subtitle 2">
            <a:extLst>
              <a:ext uri="{FF2B5EF4-FFF2-40B4-BE49-F238E27FC236}">
                <a16:creationId xmlns:a16="http://schemas.microsoft.com/office/drawing/2014/main" id="{2948CB61-C179-FAF2-AC0C-7A09952C008B}"/>
              </a:ext>
            </a:extLst>
          </p:cNvPr>
          <p:cNvSpPr>
            <a:spLocks noGrp="1"/>
          </p:cNvSpPr>
          <p:nvPr>
            <p:ph type="subTitle" idx="1"/>
          </p:nvPr>
        </p:nvSpPr>
        <p:spPr/>
        <p:txBody>
          <a:bodyPr/>
          <a:lstStyle/>
          <a:p>
            <a:r>
              <a:rPr lang="en-US" dirty="0"/>
              <a:t>By </a:t>
            </a:r>
            <a:r>
              <a:rPr lang="en-US" dirty="0" err="1"/>
              <a:t>keith</a:t>
            </a:r>
          </a:p>
        </p:txBody>
      </p:sp>
      <p:sp>
        <p:nvSpPr>
          <p:cNvPr id="5" name="Picture Placeholder 4">
            <a:extLst>
              <a:ext uri="{FF2B5EF4-FFF2-40B4-BE49-F238E27FC236}">
                <a16:creationId xmlns:a16="http://schemas.microsoft.com/office/drawing/2014/main" id="{11D3CE85-9671-FE20-AAC9-2A1B5E6E0BFC}"/>
              </a:ext>
            </a:extLst>
          </p:cNvPr>
          <p:cNvSpPr>
            <a:spLocks noGrp="1"/>
          </p:cNvSpPr>
          <p:nvPr>
            <p:ph type="pic" sz="quarter" idx="13"/>
          </p:nvPr>
        </p:nvSpPr>
        <p:spPr>
          <a:xfrm>
            <a:off x="123567" y="205946"/>
            <a:ext cx="12192000" cy="6858000"/>
          </a:xfrm>
        </p:spPr>
      </p:sp>
    </p:spTree>
    <p:extLst>
      <p:ext uri="{BB962C8B-B14F-4D97-AF65-F5344CB8AC3E}">
        <p14:creationId xmlns:p14="http://schemas.microsoft.com/office/powerpoint/2010/main" val="3230532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320AC0E1-8A57-3557-9516-E19799774251}"/>
              </a:ext>
            </a:extLst>
          </p:cNvPr>
          <p:cNvSpPr>
            <a:spLocks noGrp="1"/>
          </p:cNvSpPr>
          <p:nvPr>
            <p:ph type="ftr" sz="quarter" idx="11"/>
          </p:nvPr>
        </p:nvSpPr>
        <p:spPr/>
        <p:txBody>
          <a:bodyPr/>
          <a:lstStyle/>
          <a:p>
            <a:pPr algn="r"/>
            <a:r>
              <a:rPr lang="en-US" dirty="0"/>
              <a:t>Sample Footer Text</a:t>
            </a:r>
          </a:p>
        </p:txBody>
      </p:sp>
      <p:sp>
        <p:nvSpPr>
          <p:cNvPr id="6" name="Slide Number Placeholder 5">
            <a:extLst>
              <a:ext uri="{FF2B5EF4-FFF2-40B4-BE49-F238E27FC236}">
                <a16:creationId xmlns:a16="http://schemas.microsoft.com/office/drawing/2014/main" id="{BF41D39F-AE90-ADA2-6081-0F2043A67B48}"/>
              </a:ext>
            </a:extLst>
          </p:cNvPr>
          <p:cNvSpPr>
            <a:spLocks noGrp="1"/>
          </p:cNvSpPr>
          <p:nvPr>
            <p:ph type="sldNum" sz="quarter" idx="12"/>
          </p:nvPr>
        </p:nvSpPr>
        <p:spPr/>
        <p:txBody>
          <a:bodyPr/>
          <a:lstStyle/>
          <a:p>
            <a:pPr algn="ctr"/>
            <a:fld id="{CC057153-B650-4DEB-B370-79DDCFDCE934}" type="slidenum">
              <a:rPr lang="en-US" smtClean="0"/>
              <a:pPr algn="ctr"/>
              <a:t>2</a:t>
            </a:fld>
            <a:endParaRPr lang="en-US" dirty="0"/>
          </a:p>
        </p:txBody>
      </p:sp>
      <p:sp>
        <p:nvSpPr>
          <p:cNvPr id="7" name="Date Placeholder 6">
            <a:extLst>
              <a:ext uri="{FF2B5EF4-FFF2-40B4-BE49-F238E27FC236}">
                <a16:creationId xmlns:a16="http://schemas.microsoft.com/office/drawing/2014/main" id="{248F0A8C-7A19-F1FB-BDEF-4E49FC4F850F}"/>
              </a:ext>
            </a:extLst>
          </p:cNvPr>
          <p:cNvSpPr>
            <a:spLocks noGrp="1"/>
          </p:cNvSpPr>
          <p:nvPr>
            <p:ph type="dt" sz="half" idx="10"/>
          </p:nvPr>
        </p:nvSpPr>
        <p:spPr/>
        <p:txBody>
          <a:bodyPr/>
          <a:lstStyle/>
          <a:p>
            <a:fld id="{198E39E0-F096-42B0-9F1A-210D01A1F008}" type="datetime4">
              <a:rPr lang="en-US" smtClean="0"/>
              <a:t>August 15, 2025</a:t>
            </a:fld>
            <a:endParaRPr lang="en-US" dirty="0"/>
          </a:p>
        </p:txBody>
      </p:sp>
      <p:pic>
        <p:nvPicPr>
          <p:cNvPr id="8" name="Picture 7" descr="A blue and yellow toy truck on graph paper&#10;&#10;AI-generated content may be incorrect.">
            <a:extLst>
              <a:ext uri="{FF2B5EF4-FFF2-40B4-BE49-F238E27FC236}">
                <a16:creationId xmlns:a16="http://schemas.microsoft.com/office/drawing/2014/main" id="{6483B179-68EC-006A-592C-F78854210AAE}"/>
              </a:ext>
            </a:extLst>
          </p:cNvPr>
          <p:cNvPicPr>
            <a:picLocks noChangeAspect="1"/>
          </p:cNvPicPr>
          <p:nvPr/>
        </p:nvPicPr>
        <p:blipFill>
          <a:blip r:embed="rId2"/>
          <a:stretch>
            <a:fillRect/>
          </a:stretch>
        </p:blipFill>
        <p:spPr>
          <a:xfrm>
            <a:off x="-3732" y="124083"/>
            <a:ext cx="12384815" cy="6609833"/>
          </a:xfrm>
          <a:prstGeom prst="rect">
            <a:avLst/>
          </a:prstGeom>
        </p:spPr>
      </p:pic>
    </p:spTree>
    <p:extLst>
      <p:ext uri="{BB962C8B-B14F-4D97-AF65-F5344CB8AC3E}">
        <p14:creationId xmlns:p14="http://schemas.microsoft.com/office/powerpoint/2010/main" val="41563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7B4E-3C70-7F36-A4BF-7CA5CBC848F4}"/>
              </a:ext>
            </a:extLst>
          </p:cNvPr>
          <p:cNvSpPr>
            <a:spLocks noGrp="1"/>
          </p:cNvSpPr>
          <p:nvPr>
            <p:ph type="title"/>
          </p:nvPr>
        </p:nvSpPr>
        <p:spPr/>
        <p:txBody>
          <a:bodyPr>
            <a:normAutofit/>
          </a:bodyPr>
          <a:lstStyle/>
          <a:p>
            <a:r>
              <a:rPr lang="en-US" dirty="0"/>
              <a:t>Delivering with confidence</a:t>
            </a:r>
            <a:br>
              <a:rPr lang="en-US" dirty="0"/>
            </a:br>
            <a:endParaRPr lang="en-US" dirty="0"/>
          </a:p>
        </p:txBody>
      </p:sp>
      <p:sp>
        <p:nvSpPr>
          <p:cNvPr id="3" name="Content Placeholder 2">
            <a:extLst>
              <a:ext uri="{FF2B5EF4-FFF2-40B4-BE49-F238E27FC236}">
                <a16:creationId xmlns:a16="http://schemas.microsoft.com/office/drawing/2014/main" id="{4227E922-AE57-EC70-406A-77ED03351FF3}"/>
              </a:ext>
            </a:extLst>
          </p:cNvPr>
          <p:cNvSpPr>
            <a:spLocks noGrp="1"/>
          </p:cNvSpPr>
          <p:nvPr>
            <p:ph sz="quarter" idx="13"/>
          </p:nvPr>
        </p:nvSpPr>
        <p:spPr/>
        <p:txBody>
          <a:bodyPr/>
          <a:lstStyle/>
          <a:p>
            <a:r>
              <a:rPr lang="en-US" dirty="0"/>
              <a:t>The car I made was kind of hard. It is a car the you can buy it for 45000.</a:t>
            </a:r>
          </a:p>
        </p:txBody>
      </p:sp>
    </p:spTree>
    <p:extLst>
      <p:ext uri="{BB962C8B-B14F-4D97-AF65-F5344CB8AC3E}">
        <p14:creationId xmlns:p14="http://schemas.microsoft.com/office/powerpoint/2010/main" val="39475525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6369-75EE-D7A3-DE84-21B4C7A5076D}"/>
              </a:ext>
            </a:extLst>
          </p:cNvPr>
          <p:cNvSpPr>
            <a:spLocks noGrp="1"/>
          </p:cNvSpPr>
          <p:nvPr>
            <p:ph type="title"/>
          </p:nvPr>
        </p:nvSpPr>
        <p:spPr/>
        <p:txBody>
          <a:bodyPr/>
          <a:lstStyle/>
          <a:p>
            <a:endParaRPr lang="en-US"/>
          </a:p>
        </p:txBody>
      </p:sp>
      <p:pic>
        <p:nvPicPr>
          <p:cNvPr id="7" name="Content Placeholder 6" descr="A drawing of a vehicle with wheels and a tree&#10;&#10;AI-generated content may be incorrect.">
            <a:extLst>
              <a:ext uri="{FF2B5EF4-FFF2-40B4-BE49-F238E27FC236}">
                <a16:creationId xmlns:a16="http://schemas.microsoft.com/office/drawing/2014/main" id="{4A9D381D-B056-3BE6-AAAC-E5186CC61A90}"/>
              </a:ext>
            </a:extLst>
          </p:cNvPr>
          <p:cNvPicPr>
            <a:picLocks noGrp="1" noChangeAspect="1"/>
          </p:cNvPicPr>
          <p:nvPr>
            <p:ph sz="quarter" idx="13"/>
          </p:nvPr>
        </p:nvPicPr>
        <p:blipFill>
          <a:blip r:embed="rId2"/>
          <a:stretch>
            <a:fillRect/>
          </a:stretch>
        </p:blipFill>
        <p:spPr>
          <a:xfrm>
            <a:off x="-454" y="-6074"/>
            <a:ext cx="12140513" cy="6858695"/>
          </a:xfrm>
          <a:prstGeom prst="rect">
            <a:avLst/>
          </a:prstGeom>
        </p:spPr>
      </p:pic>
      <p:sp>
        <p:nvSpPr>
          <p:cNvPr id="4" name="Footer Placeholder 3">
            <a:extLst>
              <a:ext uri="{FF2B5EF4-FFF2-40B4-BE49-F238E27FC236}">
                <a16:creationId xmlns:a16="http://schemas.microsoft.com/office/drawing/2014/main" id="{DFDEBE1F-5EC2-38C3-8085-C42A2B559651}"/>
              </a:ext>
            </a:extLst>
          </p:cNvPr>
          <p:cNvSpPr>
            <a:spLocks noGrp="1"/>
          </p:cNvSpPr>
          <p:nvPr>
            <p:ph type="ftr" sz="quarter" idx="15"/>
          </p:nvPr>
        </p:nvSpPr>
        <p:spPr/>
        <p:txBody>
          <a:bodyPr/>
          <a:lstStyle/>
          <a:p>
            <a:pPr algn="r"/>
            <a:r>
              <a:rPr lang="en-US" dirty="0"/>
              <a:t>Sample Footer Text</a:t>
            </a:r>
          </a:p>
        </p:txBody>
      </p:sp>
      <p:sp>
        <p:nvSpPr>
          <p:cNvPr id="5" name="Slide Number Placeholder 4">
            <a:extLst>
              <a:ext uri="{FF2B5EF4-FFF2-40B4-BE49-F238E27FC236}">
                <a16:creationId xmlns:a16="http://schemas.microsoft.com/office/drawing/2014/main" id="{1EDCE7BC-48D5-7EFB-3AFE-EFC54E979591}"/>
              </a:ext>
            </a:extLst>
          </p:cNvPr>
          <p:cNvSpPr>
            <a:spLocks noGrp="1"/>
          </p:cNvSpPr>
          <p:nvPr>
            <p:ph type="sldNum" sz="quarter" idx="16"/>
          </p:nvPr>
        </p:nvSpPr>
        <p:spPr/>
        <p:txBody>
          <a:bodyPr/>
          <a:lstStyle/>
          <a:p>
            <a:pPr algn="ctr"/>
            <a:fld id="{8D252C1B-CBF0-4A4D-8F57-7FB989103249}" type="slidenum">
              <a:rPr lang="en-US" smtClean="0"/>
              <a:pPr algn="ctr"/>
              <a:t>4</a:t>
            </a:fld>
            <a:endParaRPr lang="en-US" dirty="0"/>
          </a:p>
        </p:txBody>
      </p:sp>
      <p:sp>
        <p:nvSpPr>
          <p:cNvPr id="6" name="Date Placeholder 5">
            <a:extLst>
              <a:ext uri="{FF2B5EF4-FFF2-40B4-BE49-F238E27FC236}">
                <a16:creationId xmlns:a16="http://schemas.microsoft.com/office/drawing/2014/main" id="{462D4A9E-3938-A9BD-258A-B0CAC056D15B}"/>
              </a:ext>
            </a:extLst>
          </p:cNvPr>
          <p:cNvSpPr>
            <a:spLocks noGrp="1"/>
          </p:cNvSpPr>
          <p:nvPr>
            <p:ph type="dt" sz="half" idx="14"/>
          </p:nvPr>
        </p:nvSpPr>
        <p:spPr/>
        <p:txBody>
          <a:bodyPr/>
          <a:lstStyle/>
          <a:p>
            <a:fld id="{77DEC2F4-E8D2-4DB7-837F-84F095865B45}" type="datetime4">
              <a:rPr lang="en-US" smtClean="0"/>
              <a:t>August 15, 2025</a:t>
            </a:fld>
            <a:endParaRPr lang="en-US" dirty="0"/>
          </a:p>
        </p:txBody>
      </p:sp>
    </p:spTree>
    <p:extLst>
      <p:ext uri="{BB962C8B-B14F-4D97-AF65-F5344CB8AC3E}">
        <p14:creationId xmlns:p14="http://schemas.microsoft.com/office/powerpoint/2010/main" val="885974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6186-CDEA-EA5B-34C7-E0EA0E80AC59}"/>
              </a:ext>
            </a:extLst>
          </p:cNvPr>
          <p:cNvSpPr>
            <a:spLocks noGrp="1"/>
          </p:cNvSpPr>
          <p:nvPr>
            <p:ph type="title"/>
          </p:nvPr>
        </p:nvSpPr>
        <p:spPr/>
        <p:txBody>
          <a:bodyPr/>
          <a:lstStyle/>
          <a:p>
            <a:endParaRPr lang="en-US"/>
          </a:p>
        </p:txBody>
      </p:sp>
      <p:pic>
        <p:nvPicPr>
          <p:cNvPr id="7" name="Content Placeholder 6" descr="A drawing of a truck and a tree&#10;&#10;AI-generated content may be incorrect.">
            <a:extLst>
              <a:ext uri="{FF2B5EF4-FFF2-40B4-BE49-F238E27FC236}">
                <a16:creationId xmlns:a16="http://schemas.microsoft.com/office/drawing/2014/main" id="{0DB5B348-8A85-8992-77B2-202CC53884D5}"/>
              </a:ext>
            </a:extLst>
          </p:cNvPr>
          <p:cNvPicPr>
            <a:picLocks noGrp="1" noChangeAspect="1"/>
          </p:cNvPicPr>
          <p:nvPr>
            <p:ph sz="quarter" idx="13"/>
          </p:nvPr>
        </p:nvPicPr>
        <p:blipFill>
          <a:blip r:embed="rId2"/>
          <a:stretch>
            <a:fillRect/>
          </a:stretch>
        </p:blipFill>
        <p:spPr>
          <a:xfrm>
            <a:off x="816948" y="1275510"/>
            <a:ext cx="4386895" cy="4306982"/>
          </a:xfrm>
          <a:prstGeom prst="rect">
            <a:avLst/>
          </a:prstGeom>
        </p:spPr>
      </p:pic>
      <p:sp>
        <p:nvSpPr>
          <p:cNvPr id="4" name="Footer Placeholder 3">
            <a:extLst>
              <a:ext uri="{FF2B5EF4-FFF2-40B4-BE49-F238E27FC236}">
                <a16:creationId xmlns:a16="http://schemas.microsoft.com/office/drawing/2014/main" id="{9EEE251A-0AB5-2522-B268-BDD313E8CE03}"/>
              </a:ext>
            </a:extLst>
          </p:cNvPr>
          <p:cNvSpPr>
            <a:spLocks noGrp="1"/>
          </p:cNvSpPr>
          <p:nvPr>
            <p:ph type="ftr" sz="quarter" idx="15"/>
          </p:nvPr>
        </p:nvSpPr>
        <p:spPr/>
        <p:txBody>
          <a:bodyPr/>
          <a:lstStyle/>
          <a:p>
            <a:pPr algn="r"/>
            <a:r>
              <a:rPr lang="en-US" dirty="0"/>
              <a:t>Sample Footer Text</a:t>
            </a:r>
          </a:p>
        </p:txBody>
      </p:sp>
      <p:sp>
        <p:nvSpPr>
          <p:cNvPr id="5" name="Slide Number Placeholder 4">
            <a:extLst>
              <a:ext uri="{FF2B5EF4-FFF2-40B4-BE49-F238E27FC236}">
                <a16:creationId xmlns:a16="http://schemas.microsoft.com/office/drawing/2014/main" id="{7CB89138-5D68-7561-304D-9BD450C08053}"/>
              </a:ext>
            </a:extLst>
          </p:cNvPr>
          <p:cNvSpPr>
            <a:spLocks noGrp="1"/>
          </p:cNvSpPr>
          <p:nvPr>
            <p:ph type="sldNum" sz="quarter" idx="16"/>
          </p:nvPr>
        </p:nvSpPr>
        <p:spPr/>
        <p:txBody>
          <a:bodyPr/>
          <a:lstStyle/>
          <a:p>
            <a:pPr algn="ctr"/>
            <a:fld id="{CC057153-B650-4DEB-B370-79DDCFDCE934}" type="slidenum">
              <a:rPr lang="en-US" smtClean="0"/>
              <a:pPr algn="ctr"/>
              <a:t>5</a:t>
            </a:fld>
            <a:endParaRPr lang="en-US" dirty="0"/>
          </a:p>
        </p:txBody>
      </p:sp>
      <p:sp>
        <p:nvSpPr>
          <p:cNvPr id="6" name="Date Placeholder 5">
            <a:extLst>
              <a:ext uri="{FF2B5EF4-FFF2-40B4-BE49-F238E27FC236}">
                <a16:creationId xmlns:a16="http://schemas.microsoft.com/office/drawing/2014/main" id="{3B9792E6-3D2B-E46B-AECD-AD977054E904}"/>
              </a:ext>
            </a:extLst>
          </p:cNvPr>
          <p:cNvSpPr>
            <a:spLocks noGrp="1"/>
          </p:cNvSpPr>
          <p:nvPr>
            <p:ph type="dt" sz="half" idx="14"/>
          </p:nvPr>
        </p:nvSpPr>
        <p:spPr/>
        <p:txBody>
          <a:bodyPr/>
          <a:lstStyle/>
          <a:p>
            <a:fld id="{F987B6F1-20E0-4730-B472-4F9747DD0066}" type="datetime4">
              <a:rPr lang="en-US" smtClean="0"/>
              <a:t>August 15, 2025</a:t>
            </a:fld>
            <a:endParaRPr lang="en-US" dirty="0"/>
          </a:p>
        </p:txBody>
      </p:sp>
      <p:sp>
        <p:nvSpPr>
          <p:cNvPr id="8" name="TextBox 7">
            <a:extLst>
              <a:ext uri="{FF2B5EF4-FFF2-40B4-BE49-F238E27FC236}">
                <a16:creationId xmlns:a16="http://schemas.microsoft.com/office/drawing/2014/main" id="{ED525786-8C50-FD93-BD06-F4902993BCE4}"/>
              </a:ext>
            </a:extLst>
          </p:cNvPr>
          <p:cNvSpPr txBox="1"/>
          <p:nvPr/>
        </p:nvSpPr>
        <p:spPr>
          <a:xfrm>
            <a:off x="6721194" y="524446"/>
            <a:ext cx="426457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MY car I made was kind of like a cyber truck . The tree I bent it because there was a car </a:t>
            </a:r>
            <a:r>
              <a:rPr lang="en-US" dirty="0" err="1"/>
              <a:t>carshed</a:t>
            </a:r>
            <a:r>
              <a:rPr lang="en-US" dirty="0"/>
              <a:t> into the tree it was  made with 4weehls and ai at of blocks . I you want to build it first you get 4 wheels on </a:t>
            </a:r>
            <a:r>
              <a:rPr lang="en-US" dirty="0" err="1"/>
              <a:t>tinerad</a:t>
            </a:r>
            <a:r>
              <a:rPr lang="en-US" dirty="0"/>
              <a:t> then you get one block and place it on the wheels and then you get 4 blocks and put it around the blocks you put on the wheels next you get another block and place it on the roof last you add the tree and bend it a little to be more </a:t>
            </a:r>
            <a:r>
              <a:rPr lang="en-US" dirty="0" err="1"/>
              <a:t>creatived.Add</a:t>
            </a:r>
            <a:r>
              <a:rPr lang="en-US" dirty="0"/>
              <a:t> chairs inside.</a:t>
            </a:r>
          </a:p>
        </p:txBody>
      </p:sp>
    </p:spTree>
    <p:extLst>
      <p:ext uri="{BB962C8B-B14F-4D97-AF65-F5344CB8AC3E}">
        <p14:creationId xmlns:p14="http://schemas.microsoft.com/office/powerpoint/2010/main" val="3729019086"/>
      </p:ext>
    </p:extLst>
  </p:cSld>
  <p:clrMapOvr>
    <a:masterClrMapping/>
  </p:clrMapOvr>
</p:sld>
</file>

<file path=ppt/theme/theme1.xml><?xml version="1.0" encoding="utf-8"?>
<a:theme xmlns:a="http://schemas.openxmlformats.org/drawingml/2006/main" name="Portal">
  <a:themeElements>
    <a:clrScheme name="Portal">
      <a:dk1>
        <a:sysClr val="windowText" lastClr="000000"/>
      </a:dk1>
      <a:lt1>
        <a:sysClr val="window" lastClr="FFFFFF"/>
      </a:lt1>
      <a:dk2>
        <a:srgbClr val="051618"/>
      </a:dk2>
      <a:lt2>
        <a:srgbClr val="EEEEE7"/>
      </a:lt2>
      <a:accent1>
        <a:srgbClr val="2E744E"/>
      </a:accent1>
      <a:accent2>
        <a:srgbClr val="64924A"/>
      </a:accent2>
      <a:accent3>
        <a:srgbClr val="A9A747"/>
      </a:accent3>
      <a:accent4>
        <a:srgbClr val="20758C"/>
      </a:accent4>
      <a:accent5>
        <a:srgbClr val="23958F"/>
      </a:accent5>
      <a:accent6>
        <a:srgbClr val="E48754"/>
      </a:accent6>
      <a:hlink>
        <a:srgbClr val="64924A"/>
      </a:hlink>
      <a:folHlink>
        <a:srgbClr val="23958F"/>
      </a:folHlink>
    </a:clrScheme>
    <a:fontScheme name="Portal">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rtal_win32_DN_V3" id="{E9FDF70A-E247-4F49-9C0E-6AD845C43691}" vid="{BF28B221-EE61-4668-B95F-EFA93621CE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668EA8-E89D-4943-9315-E81020F99F5B}">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33395738-AF4E-4066-B400-6EBBDDBE920A}">
  <ds:schemaRefs>
    <ds:schemaRef ds:uri="http://schemas.microsoft.com/sharepoint/v3/contenttype/forms"/>
  </ds:schemaRefs>
</ds:datastoreItem>
</file>

<file path=customXml/itemProps3.xml><?xml version="1.0" encoding="utf-8"?>
<ds:datastoreItem xmlns:ds="http://schemas.openxmlformats.org/officeDocument/2006/customXml" ds:itemID="{5C842B2D-4607-4642-A3AF-BEEF34E672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1852</TotalTime>
  <Words>519</Words>
  <Application>Microsoft Office PowerPoint</Application>
  <PresentationFormat>Widescreen</PresentationFormat>
  <Paragraphs>76</Paragraphs>
  <Slides>5</Slides>
  <Notes>0</Notes>
  <HiddenSlides>0</HiddenSlides>
  <MMClips>0</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Portal</vt:lpstr>
      <vt:lpstr>BASIC PRESENTATION</vt:lpstr>
      <vt:lpstr>PowerPoint Presentation</vt:lpstr>
      <vt:lpstr>Delivering with confidence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186</cp:revision>
  <dcterms:created xsi:type="dcterms:W3CDTF">2024-06-26T20:20:27Z</dcterms:created>
  <dcterms:modified xsi:type="dcterms:W3CDTF">2025-08-15T22:07:43Z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