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1"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8/15/2025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74782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8/15/2025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3591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8/15/2025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441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8/15/2025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749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8/15/2025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11343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8/15/2025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5105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8/15/2025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0678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8/15/2025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25752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8/15/2025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900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8/15/2025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9084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8/15/2025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3044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8/15/2025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74795778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50CE2-0D51-B135-BCEF-415E4B158372}"/>
              </a:ext>
            </a:extLst>
          </p:cNvPr>
          <p:cNvSpPr>
            <a:spLocks noGrp="1"/>
          </p:cNvSpPr>
          <p:nvPr>
            <p:ph type="ctrTitle"/>
          </p:nvPr>
        </p:nvSpPr>
        <p:spPr>
          <a:xfrm>
            <a:off x="7843394" y="1585762"/>
            <a:ext cx="3788767" cy="2811737"/>
          </a:xfrm>
        </p:spPr>
        <p:txBody>
          <a:bodyPr>
            <a:normAutofit/>
          </a:bodyPr>
          <a:lstStyle/>
          <a:p>
            <a:pPr algn="l"/>
            <a:r>
              <a:rPr lang="en-US" sz="4400"/>
              <a:t>Dinosaur action figure Scene</a:t>
            </a:r>
          </a:p>
        </p:txBody>
      </p:sp>
      <p:sp>
        <p:nvSpPr>
          <p:cNvPr id="3" name="Subtitle 2">
            <a:extLst>
              <a:ext uri="{FF2B5EF4-FFF2-40B4-BE49-F238E27FC236}">
                <a16:creationId xmlns:a16="http://schemas.microsoft.com/office/drawing/2014/main" id="{627AB0F7-BA23-6EA2-CA38-5C02CAC77BD3}"/>
              </a:ext>
            </a:extLst>
          </p:cNvPr>
          <p:cNvSpPr>
            <a:spLocks noGrp="1"/>
          </p:cNvSpPr>
          <p:nvPr>
            <p:ph type="subTitle" idx="1"/>
          </p:nvPr>
        </p:nvSpPr>
        <p:spPr>
          <a:xfrm>
            <a:off x="7843395" y="4524046"/>
            <a:ext cx="3614857" cy="1319951"/>
          </a:xfrm>
        </p:spPr>
        <p:txBody>
          <a:bodyPr>
            <a:normAutofit/>
          </a:bodyPr>
          <a:lstStyle/>
          <a:p>
            <a:pPr algn="l"/>
            <a:r>
              <a:rPr lang="en-US" dirty="0"/>
              <a:t>By Ryan</a:t>
            </a:r>
          </a:p>
        </p:txBody>
      </p:sp>
      <p:pic>
        <p:nvPicPr>
          <p:cNvPr id="4" name="Picture 3" descr="Plastic dinosaurs">
            <a:extLst>
              <a:ext uri="{FF2B5EF4-FFF2-40B4-BE49-F238E27FC236}">
                <a16:creationId xmlns:a16="http://schemas.microsoft.com/office/drawing/2014/main" id="{C8989687-4D32-0282-354C-51B62956F42D}"/>
              </a:ext>
            </a:extLst>
          </p:cNvPr>
          <p:cNvPicPr>
            <a:picLocks noChangeAspect="1"/>
          </p:cNvPicPr>
          <p:nvPr/>
        </p:nvPicPr>
        <p:blipFill>
          <a:blip r:embed="rId2"/>
          <a:srcRect l="28289" r="-1" b="-1"/>
          <a:stretch>
            <a:fillRect/>
          </a:stretch>
        </p:blipFill>
        <p:spPr>
          <a:xfrm>
            <a:off x="2" y="10"/>
            <a:ext cx="7367752" cy="6857990"/>
          </a:xfrm>
          <a:prstGeom prst="rect">
            <a:avLst/>
          </a:prstGeom>
        </p:spPr>
      </p:pic>
    </p:spTree>
    <p:extLst>
      <p:ext uri="{BB962C8B-B14F-4D97-AF65-F5344CB8AC3E}">
        <p14:creationId xmlns:p14="http://schemas.microsoft.com/office/powerpoint/2010/main" val="212675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AF9C4-841C-6B5C-D43C-F97EF9FEE81B}"/>
              </a:ext>
            </a:extLst>
          </p:cNvPr>
          <p:cNvSpPr>
            <a:spLocks noGrp="1"/>
          </p:cNvSpPr>
          <p:nvPr>
            <p:ph type="title"/>
          </p:nvPr>
        </p:nvSpPr>
        <p:spPr>
          <a:xfrm>
            <a:off x="7843394" y="1585762"/>
            <a:ext cx="3788767" cy="2811737"/>
          </a:xfrm>
        </p:spPr>
        <p:txBody>
          <a:bodyPr vert="horz" lIns="91440" tIns="45720" rIns="91440" bIns="45720" rtlCol="0" anchor="b">
            <a:normAutofit/>
          </a:bodyPr>
          <a:lstStyle/>
          <a:p>
            <a:r>
              <a:rPr lang="en-US" sz="4400"/>
              <a:t>The Picture of the Dinosaur Scene</a:t>
            </a:r>
          </a:p>
        </p:txBody>
      </p:sp>
      <p:pic>
        <p:nvPicPr>
          <p:cNvPr id="5" name="Content Placeholder 4">
            <a:extLst>
              <a:ext uri="{FF2B5EF4-FFF2-40B4-BE49-F238E27FC236}">
                <a16:creationId xmlns:a16="http://schemas.microsoft.com/office/drawing/2014/main" id="{FB86F4D4-E2D8-E79C-6BB3-58A01C66E05A}"/>
              </a:ext>
            </a:extLst>
          </p:cNvPr>
          <p:cNvPicPr>
            <a:picLocks noGrp="1" noChangeAspect="1"/>
          </p:cNvPicPr>
          <p:nvPr>
            <p:ph idx="1"/>
          </p:nvPr>
        </p:nvPicPr>
        <p:blipFill>
          <a:blip r:embed="rId2"/>
          <a:srcRect l="9412" r="33380"/>
          <a:stretch>
            <a:fillRect/>
          </a:stretch>
        </p:blipFill>
        <p:spPr>
          <a:xfrm>
            <a:off x="2" y="10"/>
            <a:ext cx="7367752" cy="6857990"/>
          </a:xfrm>
          <a:prstGeom prst="rect">
            <a:avLst/>
          </a:prstGeom>
        </p:spPr>
      </p:pic>
    </p:spTree>
    <p:extLst>
      <p:ext uri="{BB962C8B-B14F-4D97-AF65-F5344CB8AC3E}">
        <p14:creationId xmlns:p14="http://schemas.microsoft.com/office/powerpoint/2010/main" val="114404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5CDBB73-23EE-56D3-83B5-1F956CDEDD51}"/>
              </a:ext>
            </a:extLst>
          </p:cNvPr>
          <p:cNvSpPr>
            <a:spLocks noGrp="1"/>
          </p:cNvSpPr>
          <p:nvPr>
            <p:ph type="title"/>
          </p:nvPr>
        </p:nvSpPr>
        <p:spPr>
          <a:xfrm>
            <a:off x="8270420" y="1387927"/>
            <a:ext cx="3212502" cy="1942773"/>
          </a:xfrm>
        </p:spPr>
        <p:txBody>
          <a:bodyPr vert="horz" lIns="91440" tIns="45720" rIns="91440" bIns="45720" rtlCol="0" anchor="b">
            <a:normAutofit/>
          </a:bodyPr>
          <a:lstStyle/>
          <a:p>
            <a:r>
              <a:rPr lang="en-US" sz="2800"/>
              <a:t>Collectable item and Marketing Poster</a:t>
            </a:r>
            <a:br>
              <a:rPr lang="en-US" sz="2800"/>
            </a:br>
            <a:endParaRPr lang="en-US" sz="2800"/>
          </a:p>
        </p:txBody>
      </p:sp>
      <p:pic>
        <p:nvPicPr>
          <p:cNvPr id="5" name="Content Placeholder 4" descr="A hand holding a piece of paper with a drawing&#10;&#10;AI-generated content may be incorrect.">
            <a:extLst>
              <a:ext uri="{FF2B5EF4-FFF2-40B4-BE49-F238E27FC236}">
                <a16:creationId xmlns:a16="http://schemas.microsoft.com/office/drawing/2014/main" id="{DBA41EE7-D0A3-D378-2301-A1FAC7269F76}"/>
              </a:ext>
            </a:extLst>
          </p:cNvPr>
          <p:cNvPicPr>
            <a:picLocks noChangeAspect="1"/>
          </p:cNvPicPr>
          <p:nvPr/>
        </p:nvPicPr>
        <p:blipFill>
          <a:blip r:embed="rId2">
            <a:extLst>
              <a:ext uri="{28A0092B-C50C-407E-A947-70E740481C1C}">
                <a14:useLocalDpi xmlns:a14="http://schemas.microsoft.com/office/drawing/2010/main" val="0"/>
              </a:ext>
            </a:extLst>
          </a:blip>
          <a:srcRect l="23306" r="13346"/>
          <a:stretch>
            <a:fillRect/>
          </a:stretch>
        </p:blipFill>
        <p:spPr>
          <a:xfrm>
            <a:off x="20" y="10"/>
            <a:ext cx="7723393" cy="6857990"/>
          </a:xfrm>
          <a:prstGeom prst="rect">
            <a:avLst/>
          </a:prstGeom>
        </p:spPr>
      </p:pic>
      <p:sp>
        <p:nvSpPr>
          <p:cNvPr id="14" name="Content Placeholder 13">
            <a:extLst>
              <a:ext uri="{FF2B5EF4-FFF2-40B4-BE49-F238E27FC236}">
                <a16:creationId xmlns:a16="http://schemas.microsoft.com/office/drawing/2014/main" id="{349053DF-3C67-8C91-ACFD-50628A3DC3B1}"/>
              </a:ext>
            </a:extLst>
          </p:cNvPr>
          <p:cNvSpPr>
            <a:spLocks noGrp="1"/>
          </p:cNvSpPr>
          <p:nvPr>
            <p:ph idx="1"/>
          </p:nvPr>
        </p:nvSpPr>
        <p:spPr>
          <a:xfrm>
            <a:off x="8270420" y="3412998"/>
            <a:ext cx="3212502" cy="2767366"/>
          </a:xfrm>
        </p:spPr>
        <p:txBody>
          <a:bodyPr>
            <a:normAutofit/>
          </a:bodyPr>
          <a:lstStyle/>
          <a:p>
            <a:r>
              <a:rPr lang="en-US" sz="1800" dirty="0"/>
              <a:t>It is a T-rex from the Jurassic Park Movie and the one that ate some people and saved the people in the Jurassic world and yeah. Danger Hazard for kids under the age of 5 Teeth hazard</a:t>
            </a:r>
          </a:p>
        </p:txBody>
      </p:sp>
    </p:spTree>
    <p:extLst>
      <p:ext uri="{BB962C8B-B14F-4D97-AF65-F5344CB8AC3E}">
        <p14:creationId xmlns:p14="http://schemas.microsoft.com/office/powerpoint/2010/main" val="211409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BA7F-CD19-2875-C9AB-F49E0E46464D}"/>
              </a:ext>
            </a:extLst>
          </p:cNvPr>
          <p:cNvSpPr>
            <a:spLocks noGrp="1"/>
          </p:cNvSpPr>
          <p:nvPr>
            <p:ph type="title"/>
          </p:nvPr>
        </p:nvSpPr>
        <p:spPr/>
        <p:txBody>
          <a:bodyPr/>
          <a:lstStyle/>
          <a:p>
            <a:r>
              <a:rPr lang="en-US" dirty="0"/>
              <a:t>Commercial Storyboard</a:t>
            </a:r>
          </a:p>
        </p:txBody>
      </p:sp>
      <p:pic>
        <p:nvPicPr>
          <p:cNvPr id="5" name="Content Placeholder 4" descr="A person sitting at a desk with a drawing on a white board&#10;&#10;AI-generated content may be incorrect.">
            <a:extLst>
              <a:ext uri="{FF2B5EF4-FFF2-40B4-BE49-F238E27FC236}">
                <a16:creationId xmlns:a16="http://schemas.microsoft.com/office/drawing/2014/main" id="{AD05E7AD-4CEE-C840-63A0-004E5A2BF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287" y="1716088"/>
            <a:ext cx="8164688" cy="4592637"/>
          </a:xfrm>
        </p:spPr>
      </p:pic>
    </p:spTree>
    <p:extLst>
      <p:ext uri="{BB962C8B-B14F-4D97-AF65-F5344CB8AC3E}">
        <p14:creationId xmlns:p14="http://schemas.microsoft.com/office/powerpoint/2010/main" val="403785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Picture 4" descr="Close up image of hands applauding">
            <a:extLst>
              <a:ext uri="{FF2B5EF4-FFF2-40B4-BE49-F238E27FC236}">
                <a16:creationId xmlns:a16="http://schemas.microsoft.com/office/drawing/2014/main" id="{1C7D7176-2144-7D07-4E10-E990ABE7D397}"/>
              </a:ext>
            </a:extLst>
          </p:cNvPr>
          <p:cNvPicPr>
            <a:picLocks noChangeAspect="1"/>
          </p:cNvPicPr>
          <p:nvPr/>
        </p:nvPicPr>
        <p:blipFill>
          <a:blip r:embed="rId2"/>
          <a:srcRect b="1573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60000">
                <a:schemeClr val="bg1">
                  <a:alpha val="3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AA2EB04-D39E-5868-9DEF-A58A5A992665}"/>
              </a:ext>
            </a:extLst>
          </p:cNvPr>
          <p:cNvSpPr>
            <a:spLocks noGrp="1"/>
          </p:cNvSpPr>
          <p:nvPr>
            <p:ph type="title"/>
          </p:nvPr>
        </p:nvSpPr>
        <p:spPr>
          <a:xfrm>
            <a:off x="320039" y="255830"/>
            <a:ext cx="8138160" cy="1061981"/>
          </a:xfrm>
        </p:spPr>
        <p:txBody>
          <a:bodyPr vert="horz" lIns="91440" tIns="45720" rIns="91440" bIns="45720" rtlCol="0" anchor="t">
            <a:normAutofit/>
          </a:bodyPr>
          <a:lstStyle/>
          <a:p>
            <a:r>
              <a:rPr lang="en-US" sz="4400" dirty="0"/>
              <a:t>Thank you for listening</a:t>
            </a:r>
          </a:p>
        </p:txBody>
      </p:sp>
    </p:spTree>
    <p:extLst>
      <p:ext uri="{BB962C8B-B14F-4D97-AF65-F5344CB8AC3E}">
        <p14:creationId xmlns:p14="http://schemas.microsoft.com/office/powerpoint/2010/main" val="20459576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288</TotalTime>
  <Words>62</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Neue Haas Grotesk Text Pro</vt:lpstr>
      <vt:lpstr>VanillaVTI</vt:lpstr>
      <vt:lpstr>Dinosaur action figure Scene</vt:lpstr>
      <vt:lpstr>The Picture of the Dinosaur Scene</vt:lpstr>
      <vt:lpstr>Collectable item and Marketing Poster </vt:lpstr>
      <vt:lpstr>Commercial Storyboard</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Afshar, Ryan (Student)</dc:creator>
  <cp:lastModifiedBy>Afshar, Ryan (Student)</cp:lastModifiedBy>
  <cp:revision>1</cp:revision>
  <dcterms:created xsi:type="dcterms:W3CDTF">2025-08-15T17:19:25Z</dcterms:created>
  <dcterms:modified xsi:type="dcterms:W3CDTF">2025-08-15T22:08:17Z</dcterms:modified>
</cp:coreProperties>
</file>