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b34f12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b34f12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b34f12e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b34f12e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b34f12e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b34f12e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Atharv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ATHARV KAMIREDDY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Born in Sammamish, Washington, USA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Live with my mom and 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brother, age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5 years 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y Favorite sport is karate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like to plant things with my grandpa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522" y="1824900"/>
            <a:ext cx="4415324" cy="29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