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6283e4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6283e4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6283e48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6283e48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6283e48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6283e48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6283e48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6283e48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6283e48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6283e48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4275" y="816350"/>
            <a:ext cx="88323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DAVID BASZUCKI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0125" y="312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li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150" y="1601775"/>
            <a:ext cx="2905850" cy="3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Hometown and Age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62 years 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born</a:t>
            </a:r>
            <a:r>
              <a:rPr lang="en"/>
              <a:t> on 1963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profession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computer</a:t>
            </a:r>
            <a:r>
              <a:rPr lang="en"/>
              <a:t> </a:t>
            </a:r>
            <a:r>
              <a:rPr lang="en"/>
              <a:t>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entrepreneur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busneissperson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2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co-founder and ceo of roblox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— publicly traded compeny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-entrepreneus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like to play roblox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707450"/>
            <a:ext cx="3169350" cy="31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00" y="1707450"/>
            <a:ext cx="3475678" cy="29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