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6f5a5d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6f5a5d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6f5a5df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6f5a5df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6f5a5df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6f5a5df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6f5a5dfc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6f5a5dfc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DUCK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550" y="1629825"/>
            <a:ext cx="2776174" cy="278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</a:t>
            </a:r>
            <a:r>
              <a:rPr lang="en"/>
              <a:t> was </a:t>
            </a:r>
            <a:r>
              <a:rPr lang="en"/>
              <a:t> the</a:t>
            </a:r>
            <a:r>
              <a:rPr lang="en"/>
              <a:t> startup </a:t>
            </a:r>
            <a:r>
              <a:rPr lang="en"/>
              <a:t>found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53550" y="1235950"/>
            <a:ext cx="84054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3375" y="1384025"/>
            <a:ext cx="85206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-It was founded in </a:t>
            </a:r>
            <a:r>
              <a:rPr lang="en" sz="1800">
                <a:solidFill>
                  <a:schemeClr val="dk2"/>
                </a:solidFill>
              </a:rPr>
              <a:t>february</a:t>
            </a:r>
            <a:r>
              <a:rPr lang="en" sz="1800">
                <a:solidFill>
                  <a:schemeClr val="dk2"/>
                </a:solidFill>
              </a:rPr>
              <a:t> 29, 2008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-by CEO member gabriel weinberg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-his </a:t>
            </a:r>
            <a:r>
              <a:rPr lang="en" sz="1800">
                <a:solidFill>
                  <a:schemeClr val="dk2"/>
                </a:solidFill>
              </a:rPr>
              <a:t>headquarter</a:t>
            </a:r>
            <a:r>
              <a:rPr lang="en" sz="1800">
                <a:solidFill>
                  <a:schemeClr val="dk2"/>
                </a:solidFill>
              </a:rPr>
              <a:t> was in paoli PA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100" y="2224575"/>
            <a:ext cx="4016024" cy="2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65075" y="4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it founded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65075" y="108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wanted to provide a </a:t>
            </a:r>
            <a:r>
              <a:rPr lang="en"/>
              <a:t>private alternative to mainstream search like 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provide a search engine that the other can’t be on your track/prioritize your privacy by not logging into your search history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21" y="2195396"/>
            <a:ext cx="4142950" cy="23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innovative idea did the startup propose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duckduckgo</a:t>
            </a:r>
            <a:r>
              <a:rPr lang="en"/>
              <a:t> has several ideas but no </a:t>
            </a:r>
            <a:r>
              <a:rPr lang="en"/>
              <a:t>success after a long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Duckduckgo slowly successed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most defined idea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