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b34f1b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b34f1b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b34f1b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b34f1b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b34f1b28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b34f1b28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b34f1b2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b34f1b2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b34f1b28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b34f1b28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b34f1b28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b34f1b28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929750"/>
            <a:ext cx="8520600" cy="21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 Raleigh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363775"/>
            <a:ext cx="85206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Neev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Hometown and 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 Raleigh hometown is Cullowhee,NC and his age is 28.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Baseball player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Achievements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Cal Raleigh won the Home run Derby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40410" y="41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Entrepreneurs type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entertainer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insporaton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play baseball so he’s my insporaton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