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6a45d50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6a45d50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6a45d50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6a45d50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6a45d50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6a45d50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09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Alwin C. Ernst and Arthur Young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was the founder of EY?</a:t>
            </a:r>
            <a:endParaRPr baseline="300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Alwin C. Ernst and Arthur Young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1989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