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70d3e1c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70d3e1c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6025" y="3076700"/>
            <a:ext cx="65058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6625" y="3987850"/>
            <a:ext cx="6385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36550" y="987500"/>
            <a:ext cx="72693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450" y="2086850"/>
            <a:ext cx="3133271" cy="2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62425" y="479925"/>
            <a:ext cx="72693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Toys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60350" y="111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fun because it has lots of </a:t>
            </a:r>
            <a:r>
              <a:rPr lang="en"/>
              <a:t>pieces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40050" y="0"/>
            <a:ext cx="8161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</a:rPr>
              <a:t>Very fun toy</a:t>
            </a:r>
            <a:endParaRPr sz="5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675" y="627975"/>
            <a:ext cx="3133275" cy="408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