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770dcf446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770dcf446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58683" y="793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Rainbow </a:t>
            </a:r>
            <a:r>
              <a:rPr lang="en"/>
              <a:t>friends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75" y="0"/>
            <a:ext cx="1992852" cy="1992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7102" y="3291825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7002" y="2998250"/>
            <a:ext cx="1712863" cy="19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3400" y="-95000"/>
            <a:ext cx="4786602" cy="19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Rainbow </a:t>
            </a:r>
            <a:r>
              <a:rPr lang="en"/>
              <a:t>friends</a:t>
            </a:r>
            <a:r>
              <a:rPr lang="en"/>
              <a:t> </a:t>
            </a:r>
            <a:r>
              <a:rPr lang="en"/>
              <a:t>was created</a:t>
            </a:r>
            <a:r>
              <a:rPr lang="en"/>
              <a:t> by roy+charcle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450" y="2141950"/>
            <a:ext cx="4162551" cy="3001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