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3e7a90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3e7a90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3e7a905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3e7a905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e7a905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3e7a905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e7a905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3e7a905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Aanya Bhaskar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75" y="2346150"/>
            <a:ext cx="2492550" cy="24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Amazon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Jeff Bezos started Amazon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was a bookstore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</a:t>
            </a:r>
            <a:r>
              <a:rPr lang="en"/>
              <a:t> in Bellevue, Washington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75" y="2195775"/>
            <a:ext cx="3982225" cy="2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138" y="445025"/>
            <a:ext cx="19621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325" y="2571750"/>
            <a:ext cx="3400950" cy="23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Amazon’s industry?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shopping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that are in store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3650"/>
            <a:ext cx="2769500" cy="18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833" y="2887575"/>
            <a:ext cx="3338175" cy="22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700" y="2887575"/>
            <a:ext cx="2255925" cy="22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463" y="631650"/>
            <a:ext cx="3322909" cy="22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Corporation publicly traded?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Yes,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share is $230.32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250" y="3068050"/>
            <a:ext cx="1985225" cy="19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050" y="2826876"/>
            <a:ext cx="2956099" cy="19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275" y="2821118"/>
            <a:ext cx="2956100" cy="223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3584" y="300800"/>
            <a:ext cx="3264800" cy="23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250" y="1152475"/>
            <a:ext cx="18669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Amazon </a:t>
            </a:r>
            <a:r>
              <a:rPr lang="en"/>
              <a:t>producing</a:t>
            </a:r>
            <a:r>
              <a:rPr lang="en"/>
              <a:t> revenue?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is a massive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2021, the revenue was $469.82 billion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14" y="2210800"/>
            <a:ext cx="5211500" cy="2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