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Caveat"/>
      <p:regular r:id="rId10"/>
      <p:bold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7">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7" orient="horz"/>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Caveat-bold.fntdata"/><Relationship Id="rId10" Type="http://schemas.openxmlformats.org/officeDocument/2006/relationships/font" Target="fonts/Caveat-regular.fnt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726551627b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726551627b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726551627b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726551627b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726551627b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726551627b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youtube.com/watch?v=dgmGESOCo1E" TargetMode="External"/><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jpg"/><Relationship Id="rId4" Type="http://schemas.openxmlformats.org/officeDocument/2006/relationships/image" Target="../media/image8.gif"/><Relationship Id="rId9" Type="http://schemas.openxmlformats.org/officeDocument/2006/relationships/image" Target="../media/image6.gif"/><Relationship Id="rId5" Type="http://schemas.openxmlformats.org/officeDocument/2006/relationships/hyperlink" Target="http://www.youtube.com/watch?v=UK1Qa1kB53E" TargetMode="External"/><Relationship Id="rId6" Type="http://schemas.openxmlformats.org/officeDocument/2006/relationships/image" Target="../media/image4.jpg"/><Relationship Id="rId7" Type="http://schemas.openxmlformats.org/officeDocument/2006/relationships/image" Target="../media/image2.gif"/><Relationship Id="rId8" Type="http://schemas.openxmlformats.org/officeDocument/2006/relationships/image" Target="../media/image7.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2959950" y="4127925"/>
            <a:ext cx="5935800" cy="7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F1111"/>
                </a:solidFill>
                <a:highlight>
                  <a:srgbClr val="FFFFFF"/>
                </a:highlight>
                <a:latin typeface="Caveat"/>
                <a:ea typeface="Caveat"/>
                <a:cs typeface="Caveat"/>
                <a:sym typeface="Caveat"/>
              </a:rPr>
              <a:t>Indoor fish tank fountain</a:t>
            </a:r>
            <a:endParaRPr sz="3000">
              <a:solidFill>
                <a:srgbClr val="0F1111"/>
              </a:solidFill>
              <a:highlight>
                <a:srgbClr val="FFFFFF"/>
              </a:highlight>
              <a:latin typeface="Caveat"/>
              <a:ea typeface="Caveat"/>
              <a:cs typeface="Caveat"/>
              <a:sym typeface="Caveat"/>
            </a:endParaRPr>
          </a:p>
          <a:p>
            <a:pPr indent="0" lvl="0" marL="0" rtl="0" algn="ctr">
              <a:spcBef>
                <a:spcPts val="0"/>
              </a:spcBef>
              <a:spcAft>
                <a:spcPts val="0"/>
              </a:spcAft>
              <a:buNone/>
            </a:pPr>
            <a:r>
              <a:t/>
            </a:r>
            <a:endParaRPr sz="3000">
              <a:latin typeface="Caveat"/>
              <a:ea typeface="Caveat"/>
              <a:cs typeface="Caveat"/>
              <a:sym typeface="Caveat"/>
            </a:endParaRPr>
          </a:p>
        </p:txBody>
      </p:sp>
      <p:sp>
        <p:nvSpPr>
          <p:cNvPr id="55" name="Google Shape;55;p13"/>
          <p:cNvSpPr txBox="1"/>
          <p:nvPr/>
        </p:nvSpPr>
        <p:spPr>
          <a:xfrm>
            <a:off x="502400" y="580675"/>
            <a:ext cx="1946400" cy="38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aveat"/>
                <a:ea typeface="Caveat"/>
                <a:cs typeface="Caveat"/>
                <a:sym typeface="Caveat"/>
              </a:rPr>
              <a:t>By olivia, audrey, unaysa</a:t>
            </a:r>
            <a:endParaRPr sz="1800">
              <a:solidFill>
                <a:schemeClr val="dk1"/>
              </a:solidFill>
              <a:latin typeface="Caveat"/>
              <a:ea typeface="Caveat"/>
              <a:cs typeface="Caveat"/>
              <a:sym typeface="Caveat"/>
            </a:endParaRPr>
          </a:p>
        </p:txBody>
      </p:sp>
      <p:pic>
        <p:nvPicPr>
          <p:cNvPr descr="Order link,&#10;https://www.aliexpress.com/item/1005003922252022.html?gatewayAdapt=4itemAdapt" id="56" name="Google Shape;56;p13" title="LX1712 indoor water fountain assembling and Display.">
            <a:hlinkClick r:id="rId3"/>
          </p:cNvPr>
          <p:cNvPicPr preferRelativeResize="0"/>
          <p:nvPr/>
        </p:nvPicPr>
        <p:blipFill>
          <a:blip r:embed="rId4">
            <a:alphaModFix/>
          </a:blip>
          <a:stretch>
            <a:fillRect/>
          </a:stretch>
        </p:blipFill>
        <p:spPr>
          <a:xfrm>
            <a:off x="2448800" y="707025"/>
            <a:ext cx="5555675" cy="3125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
                                        </p:tgtEl>
                                        <p:attrNameLst>
                                          <p:attrName>style.visibility</p:attrName>
                                        </p:attrNameLst>
                                      </p:cBhvr>
                                      <p:to>
                                        <p:strVal val="visible"/>
                                      </p:to>
                                    </p:set>
                                    <p:animEffect filter="fade" transition="in">
                                      <p:cBhvr>
                                        <p:cTn dur="1000"/>
                                        <p:tgtEl>
                                          <p:spTgt spid="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100050" y="228225"/>
            <a:ext cx="8672400" cy="2766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800">
                <a:highlight>
                  <a:schemeClr val="lt1"/>
                </a:highlight>
                <a:latin typeface="Caveat"/>
                <a:ea typeface="Caveat"/>
                <a:cs typeface="Caveat"/>
                <a:sym typeface="Caveat"/>
              </a:rPr>
              <a:t>Features!</a:t>
            </a:r>
            <a:endParaRPr sz="4800">
              <a:highlight>
                <a:schemeClr val="lt1"/>
              </a:highlight>
              <a:latin typeface="Caveat"/>
              <a:ea typeface="Caveat"/>
              <a:cs typeface="Caveat"/>
              <a:sym typeface="Caveat"/>
            </a:endParaRPr>
          </a:p>
        </p:txBody>
      </p:sp>
      <p:sp>
        <p:nvSpPr>
          <p:cNvPr id="62" name="Google Shape;62;p14"/>
          <p:cNvSpPr txBox="1"/>
          <p:nvPr>
            <p:ph idx="1" type="body"/>
          </p:nvPr>
        </p:nvSpPr>
        <p:spPr>
          <a:xfrm>
            <a:off x="311700" y="10872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highlight>
                  <a:schemeClr val="lt1"/>
                </a:highlight>
                <a:latin typeface="Comic Sans MS"/>
                <a:ea typeface="Comic Sans MS"/>
                <a:cs typeface="Comic Sans MS"/>
                <a:sym typeface="Comic Sans MS"/>
              </a:rPr>
              <a:t>-</a:t>
            </a:r>
            <a:r>
              <a:rPr lang="en">
                <a:solidFill>
                  <a:schemeClr val="dk1"/>
                </a:solidFill>
                <a:highlight>
                  <a:schemeClr val="lt1"/>
                </a:highlight>
                <a:latin typeface="Comic Sans MS"/>
                <a:ea typeface="Comic Sans MS"/>
                <a:cs typeface="Comic Sans MS"/>
                <a:sym typeface="Comic Sans MS"/>
              </a:rPr>
              <a:t>The fish tank fountains dimensions are 20cm by 30 cm by 38 cm.</a:t>
            </a:r>
            <a:endParaRPr>
              <a:solidFill>
                <a:schemeClr val="dk1"/>
              </a:solidFill>
              <a:highlight>
                <a:schemeClr val="lt1"/>
              </a:highlight>
              <a:latin typeface="Comic Sans MS"/>
              <a:ea typeface="Comic Sans MS"/>
              <a:cs typeface="Comic Sans MS"/>
              <a:sym typeface="Comic Sans MS"/>
            </a:endParaRPr>
          </a:p>
          <a:p>
            <a:pPr indent="0" lvl="0" marL="0" rtl="0" algn="l">
              <a:spcBef>
                <a:spcPts val="1200"/>
              </a:spcBef>
              <a:spcAft>
                <a:spcPts val="0"/>
              </a:spcAft>
              <a:buNone/>
            </a:pPr>
            <a:r>
              <a:rPr lang="en">
                <a:solidFill>
                  <a:schemeClr val="dk1"/>
                </a:solidFill>
                <a:highlight>
                  <a:schemeClr val="lt1"/>
                </a:highlight>
                <a:latin typeface="Comic Sans MS"/>
                <a:ea typeface="Comic Sans MS"/>
                <a:cs typeface="Comic Sans MS"/>
                <a:sym typeface="Comic Sans MS"/>
              </a:rPr>
              <a:t>- $55! Affordable! </a:t>
            </a:r>
            <a:endParaRPr>
              <a:solidFill>
                <a:schemeClr val="dk1"/>
              </a:solidFill>
              <a:highlight>
                <a:schemeClr val="lt1"/>
              </a:highlight>
              <a:latin typeface="Comic Sans MS"/>
              <a:ea typeface="Comic Sans MS"/>
              <a:cs typeface="Comic Sans MS"/>
              <a:sym typeface="Comic Sans MS"/>
            </a:endParaRPr>
          </a:p>
          <a:p>
            <a:pPr indent="0" lvl="0" marL="0" rtl="0" algn="l">
              <a:spcBef>
                <a:spcPts val="1200"/>
              </a:spcBef>
              <a:spcAft>
                <a:spcPts val="0"/>
              </a:spcAft>
              <a:buNone/>
            </a:pPr>
            <a:r>
              <a:rPr lang="en">
                <a:solidFill>
                  <a:schemeClr val="dk1"/>
                </a:solidFill>
                <a:highlight>
                  <a:schemeClr val="lt1"/>
                </a:highlight>
                <a:latin typeface="Comic Sans MS"/>
                <a:ea typeface="Comic Sans MS"/>
                <a:cs typeface="Comic Sans MS"/>
                <a:sym typeface="Comic Sans MS"/>
              </a:rPr>
              <a:t>Perfect for stress! Calming waterfall features with soothing sounds and lights.</a:t>
            </a:r>
            <a:endParaRPr>
              <a:solidFill>
                <a:schemeClr val="dk1"/>
              </a:solidFill>
              <a:highlight>
                <a:schemeClr val="lt1"/>
              </a:highlight>
              <a:latin typeface="Comic Sans MS"/>
              <a:ea typeface="Comic Sans MS"/>
              <a:cs typeface="Comic Sans MS"/>
              <a:sym typeface="Comic Sans MS"/>
            </a:endParaRPr>
          </a:p>
          <a:p>
            <a:pPr indent="0" lvl="0" marL="0" rtl="0" algn="l">
              <a:spcBef>
                <a:spcPts val="1200"/>
              </a:spcBef>
              <a:spcAft>
                <a:spcPts val="1200"/>
              </a:spcAft>
              <a:buNone/>
            </a:pPr>
            <a:r>
              <a:rPr lang="en">
                <a:solidFill>
                  <a:schemeClr val="dk1"/>
                </a:solidFill>
                <a:highlight>
                  <a:schemeClr val="lt1"/>
                </a:highlight>
                <a:latin typeface="Comic Sans MS"/>
                <a:ea typeface="Comic Sans MS"/>
                <a:cs typeface="Comic Sans MS"/>
                <a:sym typeface="Comic Sans MS"/>
              </a:rPr>
              <a:t>-Also humidifies the air, creating a relaxing vibe.</a:t>
            </a:r>
            <a:r>
              <a:rPr lang="en">
                <a:solidFill>
                  <a:schemeClr val="dk1"/>
                </a:solidFill>
                <a:latin typeface="Comic Sans MS"/>
                <a:ea typeface="Comic Sans MS"/>
                <a:cs typeface="Comic Sans MS"/>
                <a:sym typeface="Comic Sans MS"/>
              </a:rPr>
              <a:t> </a:t>
            </a:r>
            <a:endParaRPr>
              <a:solidFill>
                <a:schemeClr val="dk1"/>
              </a:solidFill>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216825" y="-117100"/>
            <a:ext cx="7296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sz="3800">
                <a:highlight>
                  <a:schemeClr val="lt1"/>
                </a:highlight>
                <a:latin typeface="Caveat"/>
                <a:ea typeface="Caveat"/>
                <a:cs typeface="Caveat"/>
                <a:sym typeface="Caveat"/>
              </a:rPr>
              <a:t>Perfect for elderly people and people who are </a:t>
            </a:r>
            <a:r>
              <a:rPr lang="en" sz="3800">
                <a:highlight>
                  <a:schemeClr val="lt1"/>
                </a:highlight>
                <a:latin typeface="Caveat"/>
                <a:ea typeface="Caveat"/>
                <a:cs typeface="Caveat"/>
                <a:sym typeface="Caveat"/>
              </a:rPr>
              <a:t>stressed</a:t>
            </a:r>
            <a:r>
              <a:rPr lang="en" sz="3800">
                <a:highlight>
                  <a:schemeClr val="lt1"/>
                </a:highlight>
                <a:latin typeface="Caveat"/>
                <a:ea typeface="Caveat"/>
                <a:cs typeface="Caveat"/>
                <a:sym typeface="Caveat"/>
              </a:rPr>
              <a:t> </a:t>
            </a:r>
            <a:r>
              <a:rPr lang="en" sz="3800">
                <a:highlight>
                  <a:schemeClr val="lt1"/>
                </a:highlight>
                <a:latin typeface="Caveat"/>
                <a:ea typeface="Caveat"/>
                <a:cs typeface="Caveat"/>
                <a:sym typeface="Caveat"/>
              </a:rPr>
              <a:t>ou</a:t>
            </a:r>
            <a:r>
              <a:rPr lang="en" sz="2577">
                <a:highlight>
                  <a:schemeClr val="lt1"/>
                </a:highlight>
              </a:rPr>
              <a:t>t</a:t>
            </a:r>
            <a:endParaRPr sz="2577">
              <a:highlight>
                <a:schemeClr val="lt1"/>
              </a:highlight>
            </a:endParaRPr>
          </a:p>
        </p:txBody>
      </p:sp>
      <p:sp>
        <p:nvSpPr>
          <p:cNvPr id="68" name="Google Shape;68;p15"/>
          <p:cNvSpPr txBox="1"/>
          <p:nvPr>
            <p:ph idx="1" type="body"/>
          </p:nvPr>
        </p:nvSpPr>
        <p:spPr>
          <a:xfrm>
            <a:off x="311700" y="17652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highlight>
                  <a:schemeClr val="lt1"/>
                </a:highlight>
              </a:rPr>
              <a:t>-</a:t>
            </a:r>
            <a:r>
              <a:rPr lang="en">
                <a:solidFill>
                  <a:schemeClr val="dk1"/>
                </a:solidFill>
                <a:highlight>
                  <a:schemeClr val="lt1"/>
                </a:highlight>
                <a:latin typeface="Comic Sans MS"/>
                <a:ea typeface="Comic Sans MS"/>
                <a:cs typeface="Comic Sans MS"/>
                <a:sym typeface="Comic Sans MS"/>
              </a:rPr>
              <a:t>Easy to set up!</a:t>
            </a:r>
            <a:endParaRPr>
              <a:solidFill>
                <a:schemeClr val="dk1"/>
              </a:solidFill>
              <a:highlight>
                <a:schemeClr val="lt1"/>
              </a:highlight>
              <a:latin typeface="Comic Sans MS"/>
              <a:ea typeface="Comic Sans MS"/>
              <a:cs typeface="Comic Sans MS"/>
              <a:sym typeface="Comic Sans MS"/>
            </a:endParaRPr>
          </a:p>
          <a:p>
            <a:pPr indent="0" lvl="0" marL="0" rtl="0" algn="l">
              <a:spcBef>
                <a:spcPts val="1200"/>
              </a:spcBef>
              <a:spcAft>
                <a:spcPts val="0"/>
              </a:spcAft>
              <a:buNone/>
            </a:pPr>
            <a:r>
              <a:rPr lang="en">
                <a:solidFill>
                  <a:schemeClr val="dk1"/>
                </a:solidFill>
                <a:highlight>
                  <a:schemeClr val="lt1"/>
                </a:highlight>
                <a:latin typeface="Comic Sans MS"/>
                <a:ea typeface="Comic Sans MS"/>
                <a:cs typeface="Comic Sans MS"/>
                <a:sym typeface="Comic Sans MS"/>
              </a:rPr>
              <a:t>-Relaxing and soothing!</a:t>
            </a:r>
            <a:endParaRPr>
              <a:solidFill>
                <a:schemeClr val="dk1"/>
              </a:solidFill>
              <a:highlight>
                <a:schemeClr val="lt1"/>
              </a:highlight>
              <a:latin typeface="Comic Sans MS"/>
              <a:ea typeface="Comic Sans MS"/>
              <a:cs typeface="Comic Sans MS"/>
              <a:sym typeface="Comic Sans MS"/>
            </a:endParaRPr>
          </a:p>
          <a:p>
            <a:pPr indent="0" lvl="0" marL="0" rtl="0" algn="l">
              <a:spcBef>
                <a:spcPts val="1200"/>
              </a:spcBef>
              <a:spcAft>
                <a:spcPts val="0"/>
              </a:spcAft>
              <a:buNone/>
            </a:pPr>
            <a:r>
              <a:rPr lang="en">
                <a:solidFill>
                  <a:schemeClr val="dk1"/>
                </a:solidFill>
                <a:highlight>
                  <a:schemeClr val="lt1"/>
                </a:highlight>
                <a:latin typeface="Comic Sans MS"/>
                <a:ea typeface="Comic Sans MS"/>
                <a:cs typeface="Comic Sans MS"/>
                <a:sym typeface="Comic Sans MS"/>
              </a:rPr>
              <a:t>-Science shows it lowers stress by 80%!</a:t>
            </a:r>
            <a:endParaRPr>
              <a:solidFill>
                <a:schemeClr val="dk1"/>
              </a:solidFill>
              <a:highlight>
                <a:schemeClr val="lt1"/>
              </a:highlight>
              <a:latin typeface="Comic Sans MS"/>
              <a:ea typeface="Comic Sans MS"/>
              <a:cs typeface="Comic Sans MS"/>
              <a:sym typeface="Comic Sans MS"/>
            </a:endParaRPr>
          </a:p>
          <a:p>
            <a:pPr indent="0" lvl="0" marL="0" rtl="0" algn="l">
              <a:spcBef>
                <a:spcPts val="1200"/>
              </a:spcBef>
              <a:spcAft>
                <a:spcPts val="0"/>
              </a:spcAft>
              <a:buNone/>
            </a:pPr>
            <a:r>
              <a:rPr lang="en">
                <a:solidFill>
                  <a:schemeClr val="dk1"/>
                </a:solidFill>
                <a:highlight>
                  <a:schemeClr val="lt1"/>
                </a:highlight>
                <a:latin typeface="Comic Sans MS"/>
                <a:ea typeface="Comic Sans MS"/>
                <a:cs typeface="Comic Sans MS"/>
                <a:sym typeface="Comic Sans MS"/>
              </a:rPr>
              <a:t>-Helps with </a:t>
            </a:r>
            <a:r>
              <a:rPr lang="en">
                <a:solidFill>
                  <a:schemeClr val="dk1"/>
                </a:solidFill>
                <a:highlight>
                  <a:schemeClr val="lt1"/>
                </a:highlight>
                <a:latin typeface="Comic Sans MS"/>
                <a:ea typeface="Comic Sans MS"/>
                <a:cs typeface="Comic Sans MS"/>
                <a:sym typeface="Comic Sans MS"/>
              </a:rPr>
              <a:t>sleep</a:t>
            </a:r>
            <a:r>
              <a:rPr lang="en">
                <a:solidFill>
                  <a:schemeClr val="dk1"/>
                </a:solidFill>
                <a:highlight>
                  <a:schemeClr val="lt1"/>
                </a:highlight>
                <a:latin typeface="Comic Sans MS"/>
                <a:ea typeface="Comic Sans MS"/>
                <a:cs typeface="Comic Sans MS"/>
                <a:sym typeface="Comic Sans MS"/>
              </a:rPr>
              <a:t> and anxiety..</a:t>
            </a:r>
            <a:endParaRPr>
              <a:solidFill>
                <a:schemeClr val="dk1"/>
              </a:solidFill>
              <a:highlight>
                <a:schemeClr val="lt1"/>
              </a:highlight>
              <a:latin typeface="Comic Sans MS"/>
              <a:ea typeface="Comic Sans MS"/>
              <a:cs typeface="Comic Sans MS"/>
              <a:sym typeface="Comic Sans MS"/>
            </a:endParaRPr>
          </a:p>
          <a:p>
            <a:pPr indent="0" lvl="0" marL="0" rtl="0" algn="l">
              <a:spcBef>
                <a:spcPts val="1200"/>
              </a:spcBef>
              <a:spcAft>
                <a:spcPts val="0"/>
              </a:spcAft>
              <a:buNone/>
            </a:pPr>
            <a:r>
              <a:rPr lang="en">
                <a:solidFill>
                  <a:schemeClr val="dk1"/>
                </a:solidFill>
                <a:latin typeface="Comic Sans MS"/>
                <a:ea typeface="Comic Sans MS"/>
                <a:cs typeface="Comic Sans MS"/>
                <a:sym typeface="Comic Sans MS"/>
              </a:rPr>
              <a:t>-</a:t>
            </a:r>
            <a:endParaRPr>
              <a:solidFill>
                <a:schemeClr val="dk1"/>
              </a:solidFill>
              <a:latin typeface="Comic Sans MS"/>
              <a:ea typeface="Comic Sans MS"/>
              <a:cs typeface="Comic Sans MS"/>
              <a:sym typeface="Comic Sans MS"/>
            </a:endParaRPr>
          </a:p>
          <a:p>
            <a:pPr indent="0" lvl="0" marL="0" rtl="0" algn="l">
              <a:spcBef>
                <a:spcPts val="1200"/>
              </a:spcBef>
              <a:spcAft>
                <a:spcPts val="0"/>
              </a:spcAft>
              <a:buNone/>
            </a:pPr>
            <a:r>
              <a:t/>
            </a:r>
            <a:endParaRPr>
              <a:latin typeface="Comic Sans MS"/>
              <a:ea typeface="Comic Sans MS"/>
              <a:cs typeface="Comic Sans MS"/>
              <a:sym typeface="Comic Sans MS"/>
            </a:endParaRPr>
          </a:p>
          <a:p>
            <a:pPr indent="0" lvl="0" marL="0" rtl="0" algn="l">
              <a:spcBef>
                <a:spcPts val="1200"/>
              </a:spcBef>
              <a:spcAft>
                <a:spcPts val="1200"/>
              </a:spcAft>
              <a:buNone/>
            </a:pPr>
            <a:r>
              <a:t/>
            </a:r>
            <a:endParaRPr>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48650" y="169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420">
                <a:highlight>
                  <a:schemeClr val="lt1"/>
                </a:highlight>
                <a:latin typeface="Caveat"/>
                <a:ea typeface="Caveat"/>
                <a:cs typeface="Caveat"/>
                <a:sym typeface="Caveat"/>
              </a:rPr>
              <a:t>Thank you!</a:t>
            </a:r>
            <a:endParaRPr sz="4420">
              <a:highlight>
                <a:schemeClr val="lt1"/>
              </a:highlight>
              <a:latin typeface="Caveat"/>
              <a:ea typeface="Caveat"/>
              <a:cs typeface="Caveat"/>
              <a:sym typeface="Caveat"/>
            </a:endParaRPr>
          </a:p>
        </p:txBody>
      </p:sp>
      <p:sp>
        <p:nvSpPr>
          <p:cNvPr id="74" name="Google Shape;74;p16"/>
          <p:cNvSpPr txBox="1"/>
          <p:nvPr>
            <p:ph idx="1" type="body"/>
          </p:nvPr>
        </p:nvSpPr>
        <p:spPr>
          <a:xfrm>
            <a:off x="311700" y="1192925"/>
            <a:ext cx="8520600" cy="3416400"/>
          </a:xfrm>
          <a:prstGeom prst="rect">
            <a:avLst/>
          </a:prstGeom>
          <a:solidFill>
            <a:srgbClr val="00FFC5"/>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a cartoon of snoopy holding a heart with a pink heart behind him (Provided by Tenor)" id="75" name="Google Shape;75;p16"/>
          <p:cNvPicPr preferRelativeResize="0"/>
          <p:nvPr/>
        </p:nvPicPr>
        <p:blipFill>
          <a:blip r:embed="rId4">
            <a:alphaModFix/>
          </a:blip>
          <a:stretch>
            <a:fillRect/>
          </a:stretch>
        </p:blipFill>
        <p:spPr>
          <a:xfrm>
            <a:off x="6383375" y="1280225"/>
            <a:ext cx="2338300" cy="1705925"/>
          </a:xfrm>
          <a:prstGeom prst="rect">
            <a:avLst/>
          </a:prstGeom>
          <a:noFill/>
          <a:ln>
            <a:noFill/>
          </a:ln>
        </p:spPr>
      </p:pic>
      <p:pic>
        <p:nvPicPr>
          <p:cNvPr descr="Beautiful nature videos with relaxing sleep music to help you fall asleep deeply, relieve stress and bring more positivity to your life. The videos use the relaxing music as sleeping music, soothing meditation music, relaxation music, study music and more. &#10;&#10;🧚🏾‍♂️ Relevant hashtags:&#10;#Zen, #relaxingmusic, #relax, #soothingrelaxation, #music, #sleep, #meditation, #positive, #relaxation" id="76" name="Google Shape;76;p16" title="[4K] Beautiful Relax Music Sleep with Japanese Koi Carp Fish - Meditation, Study Music, Spa, Yoga">
            <a:hlinkClick r:id="rId5"/>
          </p:cNvPr>
          <p:cNvPicPr preferRelativeResize="0"/>
          <p:nvPr/>
        </p:nvPicPr>
        <p:blipFill>
          <a:blip r:embed="rId6">
            <a:alphaModFix/>
          </a:blip>
          <a:stretch>
            <a:fillRect/>
          </a:stretch>
        </p:blipFill>
        <p:spPr>
          <a:xfrm>
            <a:off x="3222900" y="2090025"/>
            <a:ext cx="3061825" cy="1622200"/>
          </a:xfrm>
          <a:prstGeom prst="rect">
            <a:avLst/>
          </a:prstGeom>
          <a:noFill/>
          <a:ln>
            <a:noFill/>
          </a:ln>
        </p:spPr>
      </p:pic>
      <p:pic>
        <p:nvPicPr>
          <p:cNvPr descr="a drawing of a pink sheep surrounded by colorful bubbles with a foreign language written below it (Provided by Tenor)" id="77" name="Google Shape;77;p16"/>
          <p:cNvPicPr preferRelativeResize="0"/>
          <p:nvPr/>
        </p:nvPicPr>
        <p:blipFill>
          <a:blip r:embed="rId7">
            <a:alphaModFix/>
          </a:blip>
          <a:stretch>
            <a:fillRect/>
          </a:stretch>
        </p:blipFill>
        <p:spPr>
          <a:xfrm>
            <a:off x="186388" y="1472363"/>
            <a:ext cx="3095625" cy="2600325"/>
          </a:xfrm>
          <a:prstGeom prst="rect">
            <a:avLst/>
          </a:prstGeom>
          <a:noFill/>
          <a:ln>
            <a:noFill/>
          </a:ln>
        </p:spPr>
      </p:pic>
      <p:pic>
        <p:nvPicPr>
          <p:cNvPr descr="a cartoon bunny rabbit is giving a thumbs up and saying thank you . (Provided by Tenor)" id="78" name="Google Shape;78;p16"/>
          <p:cNvPicPr preferRelativeResize="0"/>
          <p:nvPr/>
        </p:nvPicPr>
        <p:blipFill>
          <a:blip r:embed="rId8">
            <a:alphaModFix/>
          </a:blip>
          <a:stretch>
            <a:fillRect/>
          </a:stretch>
        </p:blipFill>
        <p:spPr>
          <a:xfrm>
            <a:off x="6437450" y="3178300"/>
            <a:ext cx="2476325" cy="1252175"/>
          </a:xfrm>
          <a:prstGeom prst="rect">
            <a:avLst/>
          </a:prstGeom>
          <a:noFill/>
          <a:ln>
            <a:noFill/>
          </a:ln>
        </p:spPr>
      </p:pic>
      <p:pic>
        <p:nvPicPr>
          <p:cNvPr descr="a drawing of a man with glasses and a beard (Provided by Tenor)" id="79" name="Google Shape;79;p16"/>
          <p:cNvPicPr preferRelativeResize="0"/>
          <p:nvPr/>
        </p:nvPicPr>
        <p:blipFill>
          <a:blip r:embed="rId9">
            <a:alphaModFix/>
          </a:blip>
          <a:stretch>
            <a:fillRect/>
          </a:stretch>
        </p:blipFill>
        <p:spPr>
          <a:xfrm>
            <a:off x="4997750" y="-560175"/>
            <a:ext cx="4610100" cy="4743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