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3e7a90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3e7a90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3e7a905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3e7a905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3e7a90593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3e7a90593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3e7a90593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3e7a90593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3e7a90593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3e7a9059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82850" y="1650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Target</a:t>
            </a:r>
            <a:endParaRPr sz="2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56613" y="2699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Audrey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725" y="1864875"/>
            <a:ext cx="5728000" cy="29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7675" y="1312375"/>
            <a:ext cx="85206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01925" y="492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founder of target is George dayton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was founded </a:t>
            </a:r>
            <a:r>
              <a:rPr lang="en"/>
              <a:t>June</a:t>
            </a:r>
            <a:r>
              <a:rPr lang="en"/>
              <a:t> 24, 1902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395" y="1047587"/>
            <a:ext cx="2123825" cy="328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168950" y="1353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</a:t>
            </a:r>
            <a:r>
              <a:rPr lang="en" sz="2200"/>
              <a:t>argets</a:t>
            </a:r>
            <a:r>
              <a:rPr lang="en" sz="2200"/>
              <a:t> industry is retail sector</a:t>
            </a:r>
            <a:endParaRPr sz="2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175" y="1815025"/>
            <a:ext cx="3449275" cy="28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Publicly</a:t>
            </a:r>
            <a:r>
              <a:rPr lang="en"/>
              <a:t> traded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Yes it is publicly traded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stock is$104.32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781175"/>
            <a:ext cx="4350425" cy="27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281875" y="261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70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-Targe</a:t>
            </a:r>
            <a:r>
              <a:rPr lang="en"/>
              <a:t>Targets revenue is $106.566 billion in 2025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-targets </a:t>
            </a:r>
            <a:r>
              <a:rPr lang="en"/>
              <a:t>revenue is $93.56 billion in 2021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