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Share Tech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schemas.openxmlformats.org/officeDocument/2006/relationships/font" Target="fonts/ShareTech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3e8da49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3e8da49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3e8da490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3e8da490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3e8da490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3e8da490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3e8da490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3e8da490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3e8da490c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3e8da490c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3e8da490c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3e8da490c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1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s://www.google.com/search?sca_esv=7f320e2b1e22baf4&amp;sxsrf=AE3TifNp_FKjLSwz17WLyWUmcI0m68Fcsg%3A1753896339301&amp;q=technology+sector&amp;sa=X&amp;sqi=2&amp;ved=2ahUKEwiArJuCjeWOAxWRCjQIHYEaOFQQxccNegQIGRAB&amp;mstk=AUtExfCqVVgj_W6WlWi8AbGQGBeMeETm5EKtO7ClbtnopAcLHB35HXcosfIt0Sb1JxMnNvVwVV4clsdsAWvg--3hEYYTf28Iq_RX2jtGk_3dw5-qCLnlIsMW4hBJxkq2LR81JgPizc5_fptLM_dUkHsxCkdszeucBKF6pxcYNFV9YC_zAJFjsRaZ8PdW0YFsS9H9xM44twiGG0T7ZV8H6o30Y39b4GYmmOT5bLdm0JO-jIPqXXdgxbgwTfVuhezvsRJk1mloFWN1fXIVvkh2YSwnabT7sVJUqJkOi3XZPIrUhM7Psg&amp;csui=3" TargetMode="External"/><Relationship Id="rId5" Type="http://schemas.openxmlformats.org/officeDocument/2006/relationships/hyperlink" Target="https://www.google.com/search?sca_esv=7f320e2b1e22baf4&amp;sxsrf=AE3TifNp_FKjLSwz17WLyWUmcI0m68Fcsg%3A1753896339301&amp;q=computer+software&amp;sa=X&amp;sqi=2&amp;ved=2ahUKEwiArJuCjeWOAxWRCjQIHYEaOFQQxccNegQIGRAC&amp;mstk=AUtExfCqVVgj_W6WlWi8AbGQGBeMeETm5EKtO7ClbtnopAcLHB35HXcosfIt0Sb1JxMnNvVwVV4clsdsAWvg--3hEYYTf28Iq_RX2jtGk_3dw5-qCLnlIsMW4hBJxkq2LR81JgPizc5_fptLM_dUkHsxCkdszeucBKF6pxcYNFV9YC_zAJFjsRaZ8PdW0YFsS9H9xM44twiGG0T7ZV8H6o30Y39b4GYmmOT5bLdm0JO-jIPqXXdgxbgwTfVuhezvsRJk1mloFWN1fXIVvkh2YSwnabT7sVJUqJkOi3XZPIrUhM7Psg&amp;csui=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0.png"/><Relationship Id="rId5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69658" y="722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MICROSOFT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6950" y="2849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94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THE HISTORY OF MICROSOFT</a:t>
            </a:r>
            <a:endParaRPr sz="194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940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84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By Ripley</a:t>
            </a:r>
            <a:endParaRPr sz="184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575" y="209694"/>
            <a:ext cx="2149950" cy="1640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flower with the words microsoft jumpscare written below it (Provided by Tenor)"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96200"/>
            <a:ext cx="1743749" cy="174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66850" y="47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The Founder of Microsoft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91100" y="1174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The Founder of Microsoft are  two men, Bill Gates, and Paul Allen. They started the the corporation in Albuquerque, New Mexico. </a:t>
            </a:r>
            <a:endParaRPr sz="23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They created or established this corporation on April 4, 1975.</a:t>
            </a:r>
            <a:r>
              <a:rPr lang="en" sz="1200">
                <a:solidFill>
                  <a:srgbClr val="FFFFFF"/>
                </a:solidFill>
                <a:highlight>
                  <a:srgbClr val="1F1F1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solidFill>
                  <a:srgbClr val="BFBFBF"/>
                </a:solidFill>
                <a:highlight>
                  <a:srgbClr val="1F1F1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23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633" y="2950725"/>
            <a:ext cx="2581350" cy="172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050" y="2704000"/>
            <a:ext cx="2581350" cy="23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of Microsoft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Microsoft primarily operates within the </a:t>
            </a:r>
            <a:r>
              <a:rPr lang="en" sz="195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technology sector</a:t>
            </a:r>
            <a:r>
              <a:rPr lang="en" sz="1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with a strong focus on </a:t>
            </a:r>
            <a:r>
              <a:rPr lang="en" sz="195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 software</a:t>
            </a:r>
            <a:r>
              <a:rPr lang="en" sz="19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They are a leading American multinational company known for developing and supporting software, services, devices, and solutions. </a:t>
            </a:r>
            <a:endParaRPr sz="2800">
              <a:solidFill>
                <a:schemeClr val="dk1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Microsoft publicly traded?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47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“Yes” is the answer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350">
                <a:solidFill>
                  <a:srgbClr val="EEF0FF"/>
                </a:solidFill>
                <a:highlight>
                  <a:srgbClr val="1F1F1F"/>
                </a:highlight>
                <a:latin typeface="Roboto"/>
                <a:ea typeface="Roboto"/>
                <a:cs typeface="Roboto"/>
                <a:sym typeface="Roboto"/>
              </a:rPr>
              <a:t> $512.62 </a:t>
            </a:r>
            <a:r>
              <a:rPr lang="en" sz="1650">
                <a:solidFill>
                  <a:srgbClr val="EEF0FF"/>
                </a:solidFill>
                <a:highlight>
                  <a:srgbClr val="1F1F1F"/>
                </a:highlight>
                <a:latin typeface="Roboto"/>
                <a:ea typeface="Roboto"/>
                <a:cs typeface="Roboto"/>
                <a:sym typeface="Roboto"/>
              </a:rPr>
              <a:t>one stock is this much money</a:t>
            </a:r>
            <a:endParaRPr sz="1650"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0425" y="279950"/>
            <a:ext cx="2351625" cy="2217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oft Intro GIF (Provided by Tenor)"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875" y="2496995"/>
            <a:ext cx="2748850" cy="20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corporation producing revenue?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37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chemeClr val="dk1"/>
                </a:solidFill>
              </a:rPr>
              <a:t>Yes, Microsoft is a highly profitable company that generates a significant amount of revenue from a diverse range of products and services.</a:t>
            </a:r>
            <a:r>
              <a:rPr lang="en" sz="1650">
                <a:solidFill>
                  <a:srgbClr val="EEF0FF"/>
                </a:solidFill>
                <a:highlight>
                  <a:srgbClr val="1F1F1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33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Roboto"/>
              <a:buChar char="●"/>
            </a:pPr>
            <a:r>
              <a:rPr lang="en" sz="1350">
                <a:solidFill>
                  <a:srgbClr val="EEF0FF"/>
                </a:solidFill>
                <a:highlight>
                  <a:srgbClr val="1F1F1F"/>
                </a:highlight>
                <a:latin typeface="Roboto"/>
                <a:ea typeface="Roboto"/>
                <a:cs typeface="Roboto"/>
                <a:sym typeface="Roboto"/>
              </a:rPr>
              <a:t>$168.1 billion</a:t>
            </a:r>
            <a:endParaRPr sz="16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In this photo illustration a Microsoft logo seen displayed... (Provided by SOPA Images/LightRocket via Getty Images)"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2168049"/>
            <a:ext cx="3448576" cy="22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9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started in a garage, and named  was first named “Micro-Soft" </a:t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oboto"/>
              <a:buChar char="●"/>
            </a:pPr>
            <a:r>
              <a:rPr lang="en" sz="1200">
                <a:solidFill>
                  <a:srgbClr val="EEF0FF"/>
                </a:solidFill>
                <a:highlight>
                  <a:srgbClr val="1F1F1F"/>
                </a:highlight>
                <a:latin typeface="Roboto"/>
                <a:ea typeface="Roboto"/>
                <a:cs typeface="Roboto"/>
                <a:sym typeface="Roboto"/>
              </a:rPr>
              <a:t> The company almost missed out on acquiring YouTube. </a:t>
            </a:r>
            <a:endParaRPr sz="1200">
              <a:solidFill>
                <a:srgbClr val="EEF0FF"/>
              </a:solidFill>
              <a:highlight>
                <a:srgbClr val="1F1F1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EF0FF"/>
              </a:solidFill>
              <a:highlight>
                <a:srgbClr val="1F1F1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EEF0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EF0FF"/>
                </a:solidFill>
                <a:highlight>
                  <a:srgbClr val="1F1F1F"/>
                </a:highlight>
                <a:latin typeface="Roboto"/>
                <a:ea typeface="Roboto"/>
                <a:cs typeface="Roboto"/>
                <a:sym typeface="Roboto"/>
              </a:rPr>
              <a:t> The current logo, introduced in 2012, features four colored squares and the company name. </a:t>
            </a:r>
            <a:endParaRPr sz="1200">
              <a:solidFill>
                <a:srgbClr val="EEF0FF"/>
              </a:solidFill>
              <a:highlight>
                <a:srgbClr val="1F1F1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EF0FF"/>
              </a:solidFill>
              <a:highlight>
                <a:srgbClr val="1F1F1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EF0FF"/>
              </a:solidFill>
              <a:highlight>
                <a:srgbClr val="1F1F1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EEF0FF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EEF0FF"/>
                </a:solidFill>
                <a:highlight>
                  <a:srgbClr val="1F1F1F"/>
                </a:highlight>
                <a:latin typeface="Roboto"/>
                <a:ea typeface="Roboto"/>
                <a:cs typeface="Roboto"/>
                <a:sym typeface="Roboto"/>
              </a:rPr>
              <a:t> The fourth Microsoft logo was nicknamed "Pac-Man"</a:t>
            </a:r>
            <a:endParaRPr sz="1200">
              <a:solidFill>
                <a:srgbClr val="EEF0FF"/>
              </a:solidFill>
              <a:highlight>
                <a:srgbClr val="1F1F1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9575" y="340175"/>
            <a:ext cx="2505300" cy="140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5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